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2"/>
  </p:sldMasterIdLst>
  <p:notesMasterIdLst>
    <p:notesMasterId r:id="rId5"/>
  </p:notesMasterIdLst>
  <p:handoutMasterIdLst>
    <p:handoutMasterId r:id="rId6"/>
  </p:handoutMasterIdLst>
  <p:sldIdLst>
    <p:sldId id="257" r:id="rId3"/>
    <p:sldId id="258" r:id="rId4"/>
  </p:sldIdLst>
  <p:sldSz cx="10058400" cy="77724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9" autoAdjust="0"/>
    <p:restoredTop sz="94660"/>
  </p:normalViewPr>
  <p:slideViewPr>
    <p:cSldViewPr>
      <p:cViewPr varScale="1">
        <p:scale>
          <a:sx n="102" d="100"/>
          <a:sy n="102" d="100"/>
        </p:scale>
        <p:origin x="1496" y="184"/>
      </p:cViewPr>
      <p:guideLst>
        <p:guide orient="horz" pos="2448"/>
        <p:guide pos="3168"/>
      </p:guideLst>
    </p:cSldViewPr>
  </p:slideViewPr>
  <p:notesTextViewPr>
    <p:cViewPr>
      <p:scale>
        <a:sx n="1" d="1"/>
        <a:sy n="1" d="1"/>
      </p:scale>
      <p:origin x="0" y="0"/>
    </p:cViewPr>
  </p:notesTextViewPr>
  <p:notesViewPr>
    <p:cSldViewPr>
      <p:cViewPr varScale="1">
        <p:scale>
          <a:sx n="95" d="100"/>
          <a:sy n="95" d="100"/>
        </p:scale>
        <p:origin x="358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84871" cy="502835"/>
          </a:xfrm>
          <a:prstGeom prst="rect">
            <a:avLst/>
          </a:prstGeom>
        </p:spPr>
        <p:txBody>
          <a:bodyPr vert="horz" lIns="91973" tIns="45986" rIns="91973" bIns="45986" rtlCol="0"/>
          <a:lstStyle>
            <a:lvl1pPr algn="l">
              <a:defRPr sz="1200"/>
            </a:lvl1pPr>
          </a:lstStyle>
          <a:p>
            <a:endParaRPr lang="en-US"/>
          </a:p>
        </p:txBody>
      </p:sp>
      <p:sp>
        <p:nvSpPr>
          <p:cNvPr id="3" name="Date Placeholder 2"/>
          <p:cNvSpPr>
            <a:spLocks noGrp="1"/>
          </p:cNvSpPr>
          <p:nvPr>
            <p:ph type="dt" sz="quarter" idx="1"/>
          </p:nvPr>
        </p:nvSpPr>
        <p:spPr>
          <a:xfrm>
            <a:off x="3901701" y="2"/>
            <a:ext cx="2984871" cy="502835"/>
          </a:xfrm>
          <a:prstGeom prst="rect">
            <a:avLst/>
          </a:prstGeom>
        </p:spPr>
        <p:txBody>
          <a:bodyPr vert="horz" lIns="91973" tIns="45986" rIns="91973" bIns="45986" rtlCol="0"/>
          <a:lstStyle>
            <a:lvl1pPr algn="r">
              <a:defRPr sz="1200"/>
            </a:lvl1pPr>
          </a:lstStyle>
          <a:p>
            <a:fld id="{11A4C4C9-9907-4BB6-B95A-E6BBD959AAB4}" type="datetimeFigureOut">
              <a:rPr lang="en-US" smtClean="0"/>
              <a:t>7/18/23</a:t>
            </a:fld>
            <a:endParaRPr lang="en-US"/>
          </a:p>
        </p:txBody>
      </p:sp>
      <p:sp>
        <p:nvSpPr>
          <p:cNvPr id="4" name="Footer Placeholder 3"/>
          <p:cNvSpPr>
            <a:spLocks noGrp="1"/>
          </p:cNvSpPr>
          <p:nvPr>
            <p:ph type="ftr" sz="quarter" idx="2"/>
          </p:nvPr>
        </p:nvSpPr>
        <p:spPr>
          <a:xfrm>
            <a:off x="3" y="9519059"/>
            <a:ext cx="2984871" cy="502834"/>
          </a:xfrm>
          <a:prstGeom prst="rect">
            <a:avLst/>
          </a:prstGeom>
        </p:spPr>
        <p:txBody>
          <a:bodyPr vert="horz" lIns="91973" tIns="45986" rIns="91973" bIns="45986" rtlCol="0" anchor="b"/>
          <a:lstStyle>
            <a:lvl1pPr algn="l">
              <a:defRPr sz="1200"/>
            </a:lvl1pPr>
          </a:lstStyle>
          <a:p>
            <a:endParaRPr lang="en-US"/>
          </a:p>
        </p:txBody>
      </p:sp>
      <p:sp>
        <p:nvSpPr>
          <p:cNvPr id="5" name="Slide Number Placeholder 4"/>
          <p:cNvSpPr>
            <a:spLocks noGrp="1"/>
          </p:cNvSpPr>
          <p:nvPr>
            <p:ph type="sldNum" sz="quarter" idx="3"/>
          </p:nvPr>
        </p:nvSpPr>
        <p:spPr>
          <a:xfrm>
            <a:off x="3901701" y="9519059"/>
            <a:ext cx="2984871" cy="502834"/>
          </a:xfrm>
          <a:prstGeom prst="rect">
            <a:avLst/>
          </a:prstGeom>
        </p:spPr>
        <p:txBody>
          <a:bodyPr vert="horz" lIns="91973" tIns="45986" rIns="91973" bIns="45986" rtlCol="0" anchor="b"/>
          <a:lstStyle>
            <a:lvl1pPr algn="r">
              <a:defRPr sz="1200"/>
            </a:lvl1pPr>
          </a:lstStyle>
          <a:p>
            <a:fld id="{082D650F-38E5-40ED-AA32-287D3AC686E8}" type="slidenum">
              <a:rPr lang="en-US" smtClean="0"/>
              <a:t>‹N°›</a:t>
            </a:fld>
            <a:endParaRPr lang="en-US"/>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84871" cy="502835"/>
          </a:xfrm>
          <a:prstGeom prst="rect">
            <a:avLst/>
          </a:prstGeom>
        </p:spPr>
        <p:txBody>
          <a:bodyPr vert="horz" lIns="91973" tIns="45986" rIns="91973" bIns="45986" rtlCol="0"/>
          <a:lstStyle>
            <a:lvl1pPr algn="l">
              <a:defRPr sz="1200"/>
            </a:lvl1pPr>
          </a:lstStyle>
          <a:p>
            <a:endParaRPr lang="en-US"/>
          </a:p>
        </p:txBody>
      </p:sp>
      <p:sp>
        <p:nvSpPr>
          <p:cNvPr id="3" name="Date Placeholder 2"/>
          <p:cNvSpPr>
            <a:spLocks noGrp="1"/>
          </p:cNvSpPr>
          <p:nvPr>
            <p:ph type="dt" idx="1"/>
          </p:nvPr>
        </p:nvSpPr>
        <p:spPr>
          <a:xfrm>
            <a:off x="3901701" y="2"/>
            <a:ext cx="2984871" cy="502835"/>
          </a:xfrm>
          <a:prstGeom prst="rect">
            <a:avLst/>
          </a:prstGeom>
        </p:spPr>
        <p:txBody>
          <a:bodyPr vert="horz" lIns="91973" tIns="45986" rIns="91973" bIns="45986" rtlCol="0"/>
          <a:lstStyle>
            <a:lvl1pPr algn="r">
              <a:defRPr sz="1200"/>
            </a:lvl1pPr>
          </a:lstStyle>
          <a:p>
            <a:fld id="{B6DA592C-A796-4264-BD45-11AED491B3E4}" type="datetimeFigureOut">
              <a:rPr lang="en-US" smtClean="0"/>
              <a:t>7/18/23</a:t>
            </a:fld>
            <a:endParaRPr lang="en-US"/>
          </a:p>
        </p:txBody>
      </p:sp>
      <p:sp>
        <p:nvSpPr>
          <p:cNvPr id="4" name="Slide Image Placeholder 3"/>
          <p:cNvSpPr>
            <a:spLocks noGrp="1" noRot="1" noChangeAspect="1"/>
          </p:cNvSpPr>
          <p:nvPr>
            <p:ph type="sldImg" idx="2"/>
          </p:nvPr>
        </p:nvSpPr>
        <p:spPr>
          <a:xfrm>
            <a:off x="1254125" y="1252538"/>
            <a:ext cx="4379913" cy="3386137"/>
          </a:xfrm>
          <a:prstGeom prst="rect">
            <a:avLst/>
          </a:prstGeom>
          <a:noFill/>
          <a:ln w="12700">
            <a:solidFill>
              <a:prstClr val="black"/>
            </a:solidFill>
          </a:ln>
        </p:spPr>
        <p:txBody>
          <a:bodyPr vert="horz" lIns="91973" tIns="45986" rIns="91973" bIns="45986" rtlCol="0" anchor="ctr"/>
          <a:lstStyle/>
          <a:p>
            <a:endParaRPr lang="en-US"/>
          </a:p>
        </p:txBody>
      </p:sp>
      <p:sp>
        <p:nvSpPr>
          <p:cNvPr id="5" name="Notes Placeholder 4"/>
          <p:cNvSpPr>
            <a:spLocks noGrp="1"/>
          </p:cNvSpPr>
          <p:nvPr>
            <p:ph type="body" sz="quarter" idx="3"/>
          </p:nvPr>
        </p:nvSpPr>
        <p:spPr>
          <a:xfrm>
            <a:off x="688817" y="4823040"/>
            <a:ext cx="5510530" cy="3946119"/>
          </a:xfrm>
          <a:prstGeom prst="rect">
            <a:avLst/>
          </a:prstGeom>
        </p:spPr>
        <p:txBody>
          <a:bodyPr vert="horz" lIns="91973" tIns="45986" rIns="91973" bIns="45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519059"/>
            <a:ext cx="2984871" cy="502834"/>
          </a:xfrm>
          <a:prstGeom prst="rect">
            <a:avLst/>
          </a:prstGeom>
        </p:spPr>
        <p:txBody>
          <a:bodyPr vert="horz" lIns="91973" tIns="45986" rIns="91973" bIns="45986" rtlCol="0" anchor="b"/>
          <a:lstStyle>
            <a:lvl1pPr algn="l">
              <a:defRPr sz="1200"/>
            </a:lvl1pPr>
          </a:lstStyle>
          <a:p>
            <a:endParaRPr lang="en-US"/>
          </a:p>
        </p:txBody>
      </p:sp>
      <p:sp>
        <p:nvSpPr>
          <p:cNvPr id="7" name="Slide Number Placeholder 6"/>
          <p:cNvSpPr>
            <a:spLocks noGrp="1"/>
          </p:cNvSpPr>
          <p:nvPr>
            <p:ph type="sldNum" sz="quarter" idx="5"/>
          </p:nvPr>
        </p:nvSpPr>
        <p:spPr>
          <a:xfrm>
            <a:off x="3901701" y="9519059"/>
            <a:ext cx="2984871" cy="502834"/>
          </a:xfrm>
          <a:prstGeom prst="rect">
            <a:avLst/>
          </a:prstGeom>
        </p:spPr>
        <p:txBody>
          <a:bodyPr vert="horz" lIns="91973" tIns="45986" rIns="91973" bIns="45986" rtlCol="0" anchor="b"/>
          <a:lstStyle>
            <a:lvl1pPr algn="r">
              <a:defRPr sz="1200"/>
            </a:lvl1pPr>
          </a:lstStyle>
          <a:p>
            <a:fld id="{6DA02A30-9192-49A2-98D9-8D2828AE31E2}" type="slidenum">
              <a:rPr lang="en-US" smtClean="0"/>
              <a:t>‹N°›</a:t>
            </a:fld>
            <a:endParaRPr lang="en-US"/>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575816" y="407885"/>
            <a:ext cx="8147304" cy="1668475"/>
          </a:xfrm>
        </p:spPr>
        <p:txBody>
          <a:bodyPr anchor="b"/>
          <a:lstStyle>
            <a:lvl1pPr algn="l">
              <a:defRPr/>
            </a:lvl1pPr>
            <a:extLst/>
          </a:lstStyle>
          <a:p>
            <a:r>
              <a:rPr kumimoji="0" lang="fr-FR"/>
              <a:t>Modifiez le style du titre</a:t>
            </a:r>
            <a:endParaRPr kumimoji="0" lang="en-US"/>
          </a:p>
        </p:txBody>
      </p:sp>
      <p:sp>
        <p:nvSpPr>
          <p:cNvPr id="22" name="Sous-titre 21"/>
          <p:cNvSpPr>
            <a:spLocks noGrp="1"/>
          </p:cNvSpPr>
          <p:nvPr>
            <p:ph type="subTitle" idx="1"/>
          </p:nvPr>
        </p:nvSpPr>
        <p:spPr>
          <a:xfrm>
            <a:off x="1575816" y="2096739"/>
            <a:ext cx="8147304" cy="1986280"/>
          </a:xfrm>
        </p:spPr>
        <p:txBody>
          <a:bodyPr tIns="0"/>
          <a:lstStyle>
            <a:lvl1pPr marL="30565" indent="0" algn="l">
              <a:buNone/>
              <a:defRPr sz="2900">
                <a:solidFill>
                  <a:schemeClr val="tx2">
                    <a:shade val="30000"/>
                    <a:satMod val="150000"/>
                  </a:schemeClr>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extLst/>
          </a:lstStyle>
          <a:p>
            <a:r>
              <a:rPr kumimoji="0" lang="fr-FR"/>
              <a:t>Modifiez le style des sous-titres du masque</a:t>
            </a:r>
            <a:endParaRPr kumimoji="0" lang="en-US"/>
          </a:p>
        </p:txBody>
      </p:sp>
      <p:sp>
        <p:nvSpPr>
          <p:cNvPr id="7" name="Espace réservé de la date 6"/>
          <p:cNvSpPr>
            <a:spLocks noGrp="1"/>
          </p:cNvSpPr>
          <p:nvPr>
            <p:ph type="dt" sz="half" idx="10"/>
          </p:nvPr>
        </p:nvSpPr>
        <p:spPr/>
        <p:txBody>
          <a:bodyPr/>
          <a:lstStyle/>
          <a:p>
            <a:fld id="{5F272CD0-8AE2-403D-BC5A-E9768D13DA7F}" type="datetimeFigureOut">
              <a:rPr lang="en-US" smtClean="0"/>
              <a:t>7/18/23</a:t>
            </a:fld>
            <a:endParaRPr lang="en-US"/>
          </a:p>
        </p:txBody>
      </p:sp>
      <p:sp>
        <p:nvSpPr>
          <p:cNvPr id="20" name="Espace réservé du pied de page 19"/>
          <p:cNvSpPr>
            <a:spLocks noGrp="1"/>
          </p:cNvSpPr>
          <p:nvPr>
            <p:ph type="ftr" sz="quarter" idx="11"/>
          </p:nvPr>
        </p:nvSpPr>
        <p:spPr/>
        <p:txBody>
          <a:bodyPr/>
          <a:lstStyle/>
          <a:p>
            <a:endParaRPr lang="en-US"/>
          </a:p>
        </p:txBody>
      </p:sp>
      <p:sp>
        <p:nvSpPr>
          <p:cNvPr id="10" name="Espace réservé du numéro de diapositive 9"/>
          <p:cNvSpPr>
            <a:spLocks noGrp="1"/>
          </p:cNvSpPr>
          <p:nvPr>
            <p:ph type="sldNum" sz="quarter" idx="12"/>
          </p:nvPr>
        </p:nvSpPr>
        <p:spPr/>
        <p:txBody>
          <a:bodyPr/>
          <a:lstStyle/>
          <a:p>
            <a:fld id="{A2D45621-FB72-491B-A41E-B21F020BD976}" type="slidenum">
              <a:rPr lang="en-US" smtClean="0"/>
              <a:t>‹N°›</a:t>
            </a:fld>
            <a:endParaRPr lang="en-US"/>
          </a:p>
        </p:txBody>
      </p:sp>
      <p:sp>
        <p:nvSpPr>
          <p:cNvPr id="8" name="Ellipse 7"/>
          <p:cNvSpPr/>
          <p:nvPr/>
        </p:nvSpPr>
        <p:spPr>
          <a:xfrm>
            <a:off x="1013576" y="1602309"/>
            <a:ext cx="231343" cy="23835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1882" tIns="50941" rIns="101882" bIns="50941" anchor="ctr"/>
          <a:lstStyle/>
          <a:p>
            <a:pPr algn="ctr" eaLnBrk="1" latinLnBrk="0" hangingPunct="1"/>
            <a:endParaRPr kumimoji="0" lang="en-US"/>
          </a:p>
        </p:txBody>
      </p:sp>
      <p:sp>
        <p:nvSpPr>
          <p:cNvPr id="9" name="Ellipse 8"/>
          <p:cNvSpPr/>
          <p:nvPr/>
        </p:nvSpPr>
        <p:spPr>
          <a:xfrm>
            <a:off x="1272894" y="1524352"/>
            <a:ext cx="70409" cy="72542"/>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1882" tIns="50941" rIns="101882" bIns="50941"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F272CD0-8AE2-403D-BC5A-E9768D13DA7F}" type="datetimeFigureOut">
              <a:rPr lang="en-US" smtClean="0"/>
              <a:t>7/18/23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A2D45621-FB72-491B-A41E-B21F020BD976}"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543800" y="311258"/>
            <a:ext cx="2011680" cy="6631728"/>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1257300" y="311259"/>
            <a:ext cx="6118860" cy="6631728"/>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F272CD0-8AE2-403D-BC5A-E9768D13DA7F}" type="datetimeFigureOut">
              <a:rPr lang="en-US" smtClean="0"/>
              <a:t>7/18/23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A2D45621-FB72-491B-A41E-B21F020BD976}"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utside">
    <p:spTree>
      <p:nvGrpSpPr>
        <p:cNvPr id="1" name=""/>
        <p:cNvGrpSpPr/>
        <p:nvPr/>
      </p:nvGrpSpPr>
      <p:grpSpPr>
        <a:xfrm>
          <a:off x="0" y="0"/>
          <a:ext cx="0" cy="0"/>
          <a:chOff x="0" y="0"/>
          <a:chExt cx="0" cy="0"/>
        </a:xfrm>
      </p:grpSpPr>
      <p:sp>
        <p:nvSpPr>
          <p:cNvPr id="9" name="Rectangle 8"/>
          <p:cNvSpPr/>
          <p:nvPr userDrawn="1"/>
        </p:nvSpPr>
        <p:spPr>
          <a:xfrm>
            <a:off x="7165848" y="4343399"/>
            <a:ext cx="2432304" cy="297180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a:buNone/>
              <a:defRPr sz="1400"/>
            </a:lvl1pPr>
          </a:lstStyle>
          <a:p>
            <a:r>
              <a:rPr lang="fr-FR"/>
              <a:t>Cliquez sur l'icône pour ajouter une image</a:t>
            </a:r>
            <a:endParaRPr lang="en-US" dirty="0"/>
          </a:p>
        </p:txBody>
      </p:sp>
      <p:sp>
        <p:nvSpPr>
          <p:cNvPr id="28" name="Text Placeholder 25"/>
          <p:cNvSpPr>
            <a:spLocks noGrp="1"/>
          </p:cNvSpPr>
          <p:nvPr>
            <p:ph type="body" sz="quarter" idx="15" hasCustomPrompt="1"/>
          </p:nvPr>
        </p:nvSpPr>
        <p:spPr>
          <a:xfrm>
            <a:off x="457200" y="2891409"/>
            <a:ext cx="2428875" cy="274320"/>
          </a:xfrm>
        </p:spPr>
        <p:txBody>
          <a:bodyPr>
            <a:noAutofit/>
          </a:bodyPr>
          <a:lstStyle>
            <a:lvl1pPr marL="0" indent="0">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dirty="0"/>
              <a:t>[Entrez une légende pour votre photo]</a:t>
            </a:r>
            <a:endParaRPr lang="en-US" dirty="0"/>
          </a:p>
        </p:txBody>
      </p:sp>
      <p:sp>
        <p:nvSpPr>
          <p:cNvPr id="27" name="Text Placeholder 25"/>
          <p:cNvSpPr>
            <a:spLocks noGrp="1"/>
          </p:cNvSpPr>
          <p:nvPr>
            <p:ph type="body" sz="quarter" idx="14" hasCustomPrompt="1"/>
          </p:nvPr>
        </p:nvSpPr>
        <p:spPr>
          <a:xfrm>
            <a:off x="457200" y="3241167"/>
            <a:ext cx="2428875" cy="4572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dirty="0"/>
              <a:t>Comment bien commencer avec ce modèle ?</a:t>
            </a:r>
            <a:endParaRPr lang="en-US" dirty="0"/>
          </a:p>
        </p:txBody>
      </p:sp>
      <p:sp>
        <p:nvSpPr>
          <p:cNvPr id="26" name="Text Placeholder 25"/>
          <p:cNvSpPr>
            <a:spLocks noGrp="1"/>
          </p:cNvSpPr>
          <p:nvPr>
            <p:ph type="body" sz="quarter" idx="13" hasCustomPrompt="1"/>
          </p:nvPr>
        </p:nvSpPr>
        <p:spPr>
          <a:xfrm>
            <a:off x="457199" y="3677412"/>
            <a:ext cx="2428875" cy="408813"/>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You can use this fresh, professional brochure just as is or easily customize it.</a:t>
            </a:r>
          </a:p>
        </p:txBody>
      </p:sp>
      <p:sp>
        <p:nvSpPr>
          <p:cNvPr id="23" name="Text Placeholder 22"/>
          <p:cNvSpPr>
            <a:spLocks noGrp="1"/>
          </p:cNvSpPr>
          <p:nvPr>
            <p:ph type="body" sz="quarter" idx="12" hasCustomPrompt="1"/>
          </p:nvPr>
        </p:nvSpPr>
        <p:spPr>
          <a:xfrm>
            <a:off x="457200" y="4152901"/>
            <a:ext cx="2428875" cy="3162299"/>
          </a:xfrm>
        </p:spPr>
        <p:txBody>
          <a:bodyPr>
            <a:noAutofit/>
          </a:bodyPr>
          <a:lstStyle>
            <a:lvl1pPr marL="182880" indent="-182880">
              <a:lnSpc>
                <a:spcPct val="120000"/>
              </a:lnSpc>
              <a:spcBef>
                <a:spcPts val="1000"/>
              </a:spcBef>
              <a:defRPr sz="800" baseline="0"/>
            </a:lvl1pPr>
            <a:lvl2pPr marL="228600" indent="-114300">
              <a:lnSpc>
                <a:spcPct val="100000"/>
              </a:lnSpc>
              <a:spcBef>
                <a:spcPts val="800"/>
              </a:spcBef>
              <a:defRPr sz="900"/>
            </a:lvl2pPr>
            <a:lvl3pPr marL="342900" indent="-114300">
              <a:lnSpc>
                <a:spcPct val="100000"/>
              </a:lnSpc>
              <a:spcBef>
                <a:spcPts val="600"/>
              </a:spcBef>
              <a:defRPr sz="800"/>
            </a:lvl3pPr>
            <a:lvl4pPr marL="457200" indent="-114300">
              <a:lnSpc>
                <a:spcPct val="100000"/>
              </a:lnSpc>
              <a:spcBef>
                <a:spcPts val="600"/>
              </a:spcBef>
              <a:defRPr sz="700"/>
            </a:lvl4pPr>
            <a:lvl5pPr marL="571500" indent="-114300">
              <a:lnSpc>
                <a:spcPct val="100000"/>
              </a:lnSpc>
              <a:spcBef>
                <a:spcPts val="600"/>
              </a:spcBef>
              <a:defRPr sz="700"/>
            </a:lvl5pPr>
          </a:lstStyle>
          <a:p>
            <a:pPr lvl="0"/>
            <a:r>
              <a:rPr lang="fr-FR" dirty="0"/>
              <a:t>Nous avons inclus quelques conseils dans le modèle pour vous aider à bien commencer.</a:t>
            </a:r>
          </a:p>
          <a:p>
            <a:pPr lvl="0"/>
            <a:r>
              <a:rPr lang="fr-FR" dirty="0"/>
              <a:t>Pour remplacer un texte de conseil (tel que celui-ci) par votre propre texte, il suffit de cliquer dessus et de commencer à taper.</a:t>
            </a:r>
          </a:p>
          <a:p>
            <a:pPr lvl="0"/>
            <a:r>
              <a:rPr lang="fr-FR" dirty="0"/>
              <a:t>Pour remplacer des photos dans la brochure, sélectionnez une image et supprimez-la. Cliquez ensuite sur l’icône Insérer une image dans l’espace réservé pour insérer votre propre photo.</a:t>
            </a:r>
          </a:p>
          <a:p>
            <a:pPr lvl="0"/>
            <a:r>
              <a:rPr lang="fr-FR" dirty="0"/>
              <a:t>Pour changer le logo par le vôtre, cliquez avec le bouton droit sur l’image « Remplacer par un LOGO », puis cliquez sur Modifier l’image.</a:t>
            </a:r>
            <a:endParaRPr lang="en-US" dirty="0"/>
          </a:p>
        </p:txBody>
      </p:sp>
      <p:sp>
        <p:nvSpPr>
          <p:cNvPr id="29" name="Text Placeholder 25"/>
          <p:cNvSpPr>
            <a:spLocks noGrp="1"/>
          </p:cNvSpPr>
          <p:nvPr>
            <p:ph type="body" sz="quarter" idx="16" hasCustomPrompt="1"/>
          </p:nvPr>
        </p:nvSpPr>
        <p:spPr>
          <a:xfrm>
            <a:off x="3813820" y="609600"/>
            <a:ext cx="2428875" cy="457200"/>
          </a:xfrm>
        </p:spPr>
        <p:txBody>
          <a:bodyPr>
            <a:noAutofit/>
          </a:bodyPr>
          <a:lstStyle>
            <a:lvl1pPr marL="0" indent="0">
              <a:lnSpc>
                <a:spcPct val="90000"/>
              </a:lnSpc>
              <a:spcBef>
                <a:spcPts val="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noProof="1"/>
              <a:t>Qui sommes-nous</a:t>
            </a:r>
          </a:p>
          <a:p>
            <a:pPr lvl="0"/>
            <a:r>
              <a:rPr lang="en-US" dirty="0"/>
              <a:t>?</a:t>
            </a:r>
          </a:p>
        </p:txBody>
      </p:sp>
      <p:sp>
        <p:nvSpPr>
          <p:cNvPr id="30" name="Text Placeholder 25"/>
          <p:cNvSpPr>
            <a:spLocks noGrp="1"/>
          </p:cNvSpPr>
          <p:nvPr>
            <p:ph type="body" sz="quarter" idx="17" hasCustomPrompt="1"/>
          </p:nvPr>
        </p:nvSpPr>
        <p:spPr>
          <a:xfrm>
            <a:off x="3813820" y="1082040"/>
            <a:ext cx="2428875" cy="2286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noProof="1"/>
              <a:t>À propos de nous</a:t>
            </a:r>
          </a:p>
        </p:txBody>
      </p:sp>
      <p:sp>
        <p:nvSpPr>
          <p:cNvPr id="45" name="Text Placeholder 25"/>
          <p:cNvSpPr>
            <a:spLocks noGrp="1"/>
          </p:cNvSpPr>
          <p:nvPr>
            <p:ph type="body" sz="quarter" idx="24" hasCustomPrompt="1"/>
          </p:nvPr>
        </p:nvSpPr>
        <p:spPr>
          <a:xfrm>
            <a:off x="3813820" y="1342644"/>
            <a:ext cx="2428875" cy="880809"/>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a:lnSpc>
                <a:spcPct val="120000"/>
              </a:lnSpc>
            </a:pPr>
            <a:r>
              <a:rPr lang="fr-FR" sz="1000" b="0" cap="none" baseline="0" noProof="1">
                <a:solidFill>
                  <a:schemeClr val="tx1"/>
                </a:solidFill>
                <a:latin typeface="+mn-lt"/>
              </a:rPr>
              <a:t>Cet emplacement vous permet de vous mettre en avant. Si vous deviez décrire vos produits et services en quelques secondes, que diriez-vous ?</a:t>
            </a:r>
          </a:p>
        </p:txBody>
      </p:sp>
      <p:sp>
        <p:nvSpPr>
          <p:cNvPr id="32" name="Text Placeholder 25"/>
          <p:cNvSpPr>
            <a:spLocks noGrp="1"/>
          </p:cNvSpPr>
          <p:nvPr>
            <p:ph type="body" sz="quarter" idx="19" hasCustomPrompt="1"/>
          </p:nvPr>
        </p:nvSpPr>
        <p:spPr>
          <a:xfrm>
            <a:off x="3813820" y="2287906"/>
            <a:ext cx="2428875" cy="2286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noProof="1"/>
              <a:t>Nous contacter</a:t>
            </a:r>
          </a:p>
        </p:txBody>
      </p:sp>
      <p:sp>
        <p:nvSpPr>
          <p:cNvPr id="33" name="Text Placeholder 25"/>
          <p:cNvSpPr>
            <a:spLocks noGrp="1"/>
          </p:cNvSpPr>
          <p:nvPr>
            <p:ph type="body" sz="quarter" idx="20" hasCustomPrompt="1"/>
          </p:nvPr>
        </p:nvSpPr>
        <p:spPr>
          <a:xfrm>
            <a:off x="3813820" y="2538985"/>
            <a:ext cx="2428875" cy="670940"/>
          </a:xfrm>
        </p:spPr>
        <p:txBody>
          <a:bodyPr>
            <a:noAutofit/>
          </a:bodyPr>
          <a:lstStyle>
            <a:lvl1pPr marL="0" indent="0">
              <a:lnSpc>
                <a:spcPct val="10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a:lnSpc>
                <a:spcPct val="120000"/>
              </a:lnSpc>
            </a:pPr>
            <a:r>
              <a:rPr lang="fr-FR" sz="1000" b="0" cap="none" baseline="0" noProof="1">
                <a:solidFill>
                  <a:schemeClr val="tx1"/>
                </a:solidFill>
                <a:latin typeface="+mn-lt"/>
              </a:rPr>
              <a:t>Téléphone : [Téléphone]</a:t>
            </a:r>
          </a:p>
          <a:p>
            <a:pPr>
              <a:lnSpc>
                <a:spcPct val="120000"/>
              </a:lnSpc>
            </a:pPr>
            <a:r>
              <a:rPr lang="fr-FR" sz="1000" b="0" cap="none" baseline="0" noProof="1">
                <a:solidFill>
                  <a:schemeClr val="tx1"/>
                </a:solidFill>
                <a:latin typeface="+mn-lt"/>
              </a:rPr>
              <a:t>E-mail : [Adresse de messagerie]</a:t>
            </a:r>
          </a:p>
          <a:p>
            <a:pPr>
              <a:lnSpc>
                <a:spcPct val="120000"/>
              </a:lnSpc>
            </a:pPr>
            <a:r>
              <a:rPr lang="fr-FR" sz="1000" b="0" cap="none" baseline="0" noProof="1">
                <a:solidFill>
                  <a:schemeClr val="tx1"/>
                </a:solidFill>
                <a:latin typeface="+mn-lt"/>
              </a:rPr>
              <a:t>Internet : [Adresse web]</a:t>
            </a:r>
          </a:p>
        </p:txBody>
      </p:sp>
      <p:sp>
        <p:nvSpPr>
          <p:cNvPr id="34" name="Text Placeholder 25"/>
          <p:cNvSpPr>
            <a:spLocks noGrp="1"/>
          </p:cNvSpPr>
          <p:nvPr>
            <p:ph type="body" sz="quarter" idx="21" hasCustomPrompt="1"/>
          </p:nvPr>
        </p:nvSpPr>
        <p:spPr>
          <a:xfrm>
            <a:off x="4746624" y="6851269"/>
            <a:ext cx="1508125" cy="152400"/>
          </a:xfrm>
        </p:spPr>
        <p:txBody>
          <a:bodyPr>
            <a:noAutofit/>
          </a:bodyPr>
          <a:lstStyle>
            <a:lvl1pPr marL="0" indent="0">
              <a:lnSpc>
                <a:spcPct val="90000"/>
              </a:lnSpc>
              <a:spcBef>
                <a:spcPts val="0"/>
              </a:spcBef>
              <a:buNone/>
              <a:defRPr sz="1000" b="1" cap="all"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noProof="1"/>
              <a:t>[Nom de l’entreprise]</a:t>
            </a:r>
          </a:p>
        </p:txBody>
      </p:sp>
      <p:sp>
        <p:nvSpPr>
          <p:cNvPr id="37" name="Text Placeholder 36"/>
          <p:cNvSpPr>
            <a:spLocks noGrp="1"/>
          </p:cNvSpPr>
          <p:nvPr>
            <p:ph type="body" sz="quarter" idx="22" hasCustomPrompt="1"/>
          </p:nvPr>
        </p:nvSpPr>
        <p:spPr>
          <a:xfrm>
            <a:off x="4746624" y="7004304"/>
            <a:ext cx="1508125" cy="310896"/>
          </a:xfrm>
        </p:spPr>
        <p:txBody>
          <a:bodyPr>
            <a:noAutofit/>
          </a:bodyPr>
          <a:lstStyle>
            <a:lvl1pPr marL="0" indent="0">
              <a:lnSpc>
                <a:spcPct val="120000"/>
              </a:lnSpc>
              <a:spcBef>
                <a:spcPts val="0"/>
              </a:spcBef>
              <a:buNone/>
              <a:defRPr sz="800" baseline="0"/>
            </a:lvl1pPr>
            <a:lvl2pPr marL="0" indent="0">
              <a:defRPr sz="800"/>
            </a:lvl2pPr>
            <a:lvl3pPr marL="0" indent="0">
              <a:defRPr sz="800"/>
            </a:lvl3pPr>
            <a:lvl4pPr marL="0" indent="0">
              <a:defRPr sz="800"/>
            </a:lvl4pPr>
            <a:lvl5pPr marL="0" indent="0">
              <a:defRPr sz="800"/>
            </a:lvl5pPr>
          </a:lstStyle>
          <a:p>
            <a:pPr lvl="0"/>
            <a:r>
              <a:rPr lang="fr-FR" noProof="1"/>
              <a:t>[Addresse]</a:t>
            </a:r>
            <a:br>
              <a:rPr lang="fr-FR" noProof="1"/>
            </a:br>
            <a:r>
              <a:rPr lang="fr-FR" noProof="1"/>
              <a:t>[Code postal Ville]</a:t>
            </a:r>
          </a:p>
        </p:txBody>
      </p:sp>
      <p:sp>
        <p:nvSpPr>
          <p:cNvPr id="12" name="Picture Placeholder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a:buNone/>
              <a:defRPr sz="1400"/>
            </a:lvl1pPr>
          </a:lstStyle>
          <a:p>
            <a:r>
              <a:rPr lang="fr-FR"/>
              <a:t>Cliquez sur l'icône pour ajouter une image</a:t>
            </a:r>
            <a:endParaRPr lang="en-US"/>
          </a:p>
        </p:txBody>
      </p:sp>
      <p:sp>
        <p:nvSpPr>
          <p:cNvPr id="10" name="Title 9"/>
          <p:cNvSpPr>
            <a:spLocks noGrp="1"/>
          </p:cNvSpPr>
          <p:nvPr>
            <p:ph type="title" hasCustomPrompt="1"/>
          </p:nvPr>
        </p:nvSpPr>
        <p:spPr>
          <a:xfrm>
            <a:off x="7322344" y="4498848"/>
            <a:ext cx="2088832" cy="822960"/>
          </a:xfrm>
        </p:spPr>
        <p:txBody>
          <a:bodyPr>
            <a:normAutofit/>
          </a:bodyPr>
          <a:lstStyle>
            <a:lvl1pPr>
              <a:lnSpc>
                <a:spcPct val="85000"/>
              </a:lnSpc>
              <a:defRPr sz="2800" b="1" cap="all" baseline="0">
                <a:solidFill>
                  <a:schemeClr val="bg1"/>
                </a:solidFill>
              </a:defRPr>
            </a:lvl1pPr>
          </a:lstStyle>
          <a:p>
            <a:r>
              <a:rPr lang="fr-FR" noProof="1"/>
              <a:t>Nom de la société</a:t>
            </a:r>
          </a:p>
        </p:txBody>
      </p:sp>
      <p:sp>
        <p:nvSpPr>
          <p:cNvPr id="40" name="Text Placeholder 25"/>
          <p:cNvSpPr>
            <a:spLocks noGrp="1"/>
          </p:cNvSpPr>
          <p:nvPr>
            <p:ph type="body" sz="quarter" idx="23" hasCustomPrompt="1"/>
          </p:nvPr>
        </p:nvSpPr>
        <p:spPr>
          <a:xfrm>
            <a:off x="7322344" y="6624978"/>
            <a:ext cx="2088833" cy="439651"/>
          </a:xfrm>
        </p:spPr>
        <p:txBody>
          <a:bodyPr>
            <a:noAutofit/>
          </a:bodyPr>
          <a:lstStyle>
            <a:lvl1pPr marL="0" indent="0">
              <a:lnSpc>
                <a:spcPct val="100000"/>
              </a:lnSpc>
              <a:spcBef>
                <a:spcPts val="0"/>
              </a:spcBef>
              <a:buNone/>
              <a:defRPr sz="1300" b="0" i="1" baseline="0">
                <a:solidFill>
                  <a:schemeClr val="bg1"/>
                </a:solidFill>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dirty="0"/>
              <a:t>[Sous-titre de la brochure ou slogan de l’entreprise]</a:t>
            </a:r>
            <a:endParaRPr lang="en-US" dirty="0"/>
          </a:p>
        </p:txBody>
      </p:sp>
    </p:spTree>
    <p:extLst>
      <p:ext uri="{BB962C8B-B14F-4D97-AF65-F5344CB8AC3E}">
        <p14:creationId xmlns:p14="http://schemas.microsoft.com/office/powerpoint/2010/main" val="478386529"/>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nside">
    <p:spTree>
      <p:nvGrpSpPr>
        <p:cNvPr id="1" name=""/>
        <p:cNvGrpSpPr/>
        <p:nvPr/>
      </p:nvGrpSpPr>
      <p:grpSpPr>
        <a:xfrm>
          <a:off x="0" y="0"/>
          <a:ext cx="0" cy="0"/>
          <a:chOff x="0" y="0"/>
          <a:chExt cx="0" cy="0"/>
        </a:xfrm>
      </p:grpSpPr>
      <p:sp>
        <p:nvSpPr>
          <p:cNvPr id="27" name="Text Placeholder 25"/>
          <p:cNvSpPr>
            <a:spLocks noGrp="1"/>
          </p:cNvSpPr>
          <p:nvPr>
            <p:ph type="body" sz="quarter" idx="14" hasCustomPrompt="1"/>
          </p:nvPr>
        </p:nvSpPr>
        <p:spPr>
          <a:xfrm>
            <a:off x="457200" y="5151395"/>
            <a:ext cx="2428875" cy="248151"/>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noProof="1"/>
              <a:t>Voici quelques idées...</a:t>
            </a:r>
          </a:p>
        </p:txBody>
      </p:sp>
      <p:sp>
        <p:nvSpPr>
          <p:cNvPr id="29" name="Text Placeholder 25"/>
          <p:cNvSpPr>
            <a:spLocks noGrp="1"/>
          </p:cNvSpPr>
          <p:nvPr>
            <p:ph type="body" sz="quarter" idx="16" hasCustomPrompt="1"/>
          </p:nvPr>
        </p:nvSpPr>
        <p:spPr>
          <a:xfrm>
            <a:off x="457200" y="4386248"/>
            <a:ext cx="2428875" cy="765147"/>
          </a:xfrm>
        </p:spPr>
        <p:txBody>
          <a:bodyPr>
            <a:noAutofit/>
          </a:bodyPr>
          <a:lstStyle>
            <a:lvl1pPr marL="0" indent="0">
              <a:lnSpc>
                <a:spcPct val="90000"/>
              </a:lnSpc>
              <a:spcBef>
                <a:spcPts val="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dirty="0"/>
              <a:t>Que voulez-vous inclure dans une brochure ?</a:t>
            </a:r>
            <a:endParaRPr lang="en-US" dirty="0"/>
          </a:p>
        </p:txBody>
      </p:sp>
      <p:sp>
        <p:nvSpPr>
          <p:cNvPr id="13" name="Picture Placeholder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a:buNone/>
              <a:defRPr sz="1400"/>
            </a:lvl1pPr>
          </a:lstStyle>
          <a:p>
            <a:r>
              <a:rPr lang="fr-FR"/>
              <a:t>Cliquez sur l'icône pour ajouter une image</a:t>
            </a:r>
            <a:endParaRPr lang="en-US"/>
          </a:p>
        </p:txBody>
      </p:sp>
      <p:sp>
        <p:nvSpPr>
          <p:cNvPr id="26" name="Text Placeholder 25"/>
          <p:cNvSpPr>
            <a:spLocks noGrp="1"/>
          </p:cNvSpPr>
          <p:nvPr>
            <p:ph type="body" sz="quarter" idx="13" hasCustomPrompt="1"/>
          </p:nvPr>
        </p:nvSpPr>
        <p:spPr>
          <a:xfrm>
            <a:off x="457199" y="5399546"/>
            <a:ext cx="2428875" cy="1915653"/>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noProof="1"/>
              <a:t>Cet emplacement est idéal pour un énoncé de mission. Vous pouvez utiliser le côté droit de la page pour résumer les particularités qui vous distinguent de la concurrence et inclure une « success story » au centre.</a:t>
            </a:r>
          </a:p>
          <a:p>
            <a:pPr lvl="0"/>
            <a:r>
              <a:rPr lang="fr-FR" dirty="0"/>
              <a:t>(Vous pouvez également insérer des photos illustrant les activités de votre société. Veillez à les agrémenter pour leur donner davantage d’impact.)</a:t>
            </a:r>
            <a:endParaRPr lang="en-US" dirty="0"/>
          </a:p>
        </p:txBody>
      </p:sp>
      <p:sp>
        <p:nvSpPr>
          <p:cNvPr id="30" name="Text Placeholder 25"/>
          <p:cNvSpPr>
            <a:spLocks noGrp="1"/>
          </p:cNvSpPr>
          <p:nvPr>
            <p:ph type="body" sz="quarter" idx="17" hasCustomPrompt="1"/>
          </p:nvPr>
        </p:nvSpPr>
        <p:spPr>
          <a:xfrm>
            <a:off x="3813820" y="612647"/>
            <a:ext cx="2428875" cy="505604"/>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dirty="0"/>
              <a:t>Vous pensez qu’un superbe document comme celui-ci est difficile à mettre en forme ?</a:t>
            </a:r>
            <a:endParaRPr lang="en-US" dirty="0"/>
          </a:p>
        </p:txBody>
      </p:sp>
      <p:sp>
        <p:nvSpPr>
          <p:cNvPr id="31" name="Text Placeholder 25"/>
          <p:cNvSpPr>
            <a:spLocks noGrp="1"/>
          </p:cNvSpPr>
          <p:nvPr>
            <p:ph type="body" sz="quarter" idx="18" hasCustomPrompt="1"/>
          </p:nvPr>
        </p:nvSpPr>
        <p:spPr>
          <a:xfrm>
            <a:off x="3813820" y="1182548"/>
            <a:ext cx="2428875" cy="685800"/>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noProof="1"/>
              <a:t>Vous vous trompez ! Les espaces réservés dans cette brochure sont mis en forme pour vous. Entrez votre propre texte d’un simple clic.</a:t>
            </a:r>
          </a:p>
          <a:p>
            <a:pPr lvl="0"/>
            <a:endParaRPr lang="fr-FR" dirty="0"/>
          </a:p>
        </p:txBody>
      </p:sp>
      <p:sp>
        <p:nvSpPr>
          <p:cNvPr id="18" name="Text Placeholder 25"/>
          <p:cNvSpPr>
            <a:spLocks noGrp="1"/>
          </p:cNvSpPr>
          <p:nvPr>
            <p:ph type="body" sz="quarter" idx="23" hasCustomPrompt="1"/>
          </p:nvPr>
        </p:nvSpPr>
        <p:spPr>
          <a:xfrm>
            <a:off x="3813820" y="1994810"/>
            <a:ext cx="2428875" cy="1384504"/>
          </a:xfrm>
        </p:spPr>
        <p:txBody>
          <a:bodyPr anchor="ctr">
            <a:noAutofit/>
          </a:bodyPr>
          <a:lstStyle>
            <a:lvl1pPr marL="0" indent="0">
              <a:lnSpc>
                <a:spcPct val="130000"/>
              </a:lnSpc>
              <a:spcBef>
                <a:spcPts val="0"/>
              </a:spcBef>
              <a:buNone/>
              <a:defRPr sz="1500" i="1" baseline="0">
                <a:solidFill>
                  <a:schemeClr val="accent2">
                    <a:lumMod val="75000"/>
                  </a:schemeClr>
                </a:solidFill>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noProof="1"/>
              <a:t>« Ne soyez pas timide ! Montrez-leur à quel point vous êtes hors du commun. Cet emplacement est idéal pour un témoignage élogieux. »</a:t>
            </a:r>
          </a:p>
        </p:txBody>
      </p:sp>
      <p:sp>
        <p:nvSpPr>
          <p:cNvPr id="32" name="Text Placeholder 25"/>
          <p:cNvSpPr>
            <a:spLocks noGrp="1"/>
          </p:cNvSpPr>
          <p:nvPr>
            <p:ph type="body" sz="quarter" idx="19" hasCustomPrompt="1"/>
          </p:nvPr>
        </p:nvSpPr>
        <p:spPr>
          <a:xfrm>
            <a:off x="3813820" y="3865106"/>
            <a:ext cx="2428875" cy="22860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noProof="1"/>
              <a:t>Obtenez les résultats souhaités</a:t>
            </a:r>
          </a:p>
        </p:txBody>
      </p:sp>
      <p:sp>
        <p:nvSpPr>
          <p:cNvPr id="21" name="Text Placeholder 25"/>
          <p:cNvSpPr>
            <a:spLocks noGrp="1"/>
          </p:cNvSpPr>
          <p:nvPr>
            <p:ph type="body" sz="quarter" idx="24" hasCustomPrompt="1"/>
          </p:nvPr>
        </p:nvSpPr>
        <p:spPr>
          <a:xfrm>
            <a:off x="3813820" y="4106980"/>
            <a:ext cx="2428875" cy="844959"/>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dirty="0"/>
              <a:t>Pour personnaliser facilement l’aspect de cette brochure, sous l’onglet Création du ruban, explorez les galeries Thèmes, Couleurs et Polices.</a:t>
            </a:r>
          </a:p>
        </p:txBody>
      </p:sp>
      <p:sp>
        <p:nvSpPr>
          <p:cNvPr id="22" name="Text Placeholder 25"/>
          <p:cNvSpPr>
            <a:spLocks noGrp="1"/>
          </p:cNvSpPr>
          <p:nvPr>
            <p:ph type="body" sz="quarter" idx="25" hasCustomPrompt="1"/>
          </p:nvPr>
        </p:nvSpPr>
        <p:spPr>
          <a:xfrm>
            <a:off x="3813820" y="5056716"/>
            <a:ext cx="2428875" cy="41234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dirty="0"/>
              <a:t>Vos couleurs et polices sont à l’image de la société ?</a:t>
            </a:r>
            <a:endParaRPr lang="en-US" dirty="0"/>
          </a:p>
        </p:txBody>
      </p:sp>
      <p:sp>
        <p:nvSpPr>
          <p:cNvPr id="24" name="Text Placeholder 25"/>
          <p:cNvSpPr>
            <a:spLocks noGrp="1"/>
          </p:cNvSpPr>
          <p:nvPr>
            <p:ph type="body" sz="quarter" idx="26" hasCustomPrompt="1"/>
          </p:nvPr>
        </p:nvSpPr>
        <p:spPr>
          <a:xfrm>
            <a:off x="3813820" y="5494568"/>
            <a:ext cx="2428875" cy="771552"/>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noProof="1"/>
              <a:t>Aucun problème ! Les galeries Thèmes, Couleurs et Polices vous permettent d’ajouter votre propre style.</a:t>
            </a:r>
          </a:p>
        </p:txBody>
      </p:sp>
      <p:sp>
        <p:nvSpPr>
          <p:cNvPr id="12" name="Picture Placeholder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a:buNone/>
              <a:defRPr sz="1400"/>
            </a:lvl1pPr>
          </a:lstStyle>
          <a:p>
            <a:r>
              <a:rPr lang="fr-FR"/>
              <a:t>Cliquez sur l'icône pour ajouter une image</a:t>
            </a:r>
            <a:endParaRPr lang="en-US"/>
          </a:p>
        </p:txBody>
      </p:sp>
      <p:sp>
        <p:nvSpPr>
          <p:cNvPr id="28" name="Text Placeholder 25"/>
          <p:cNvSpPr>
            <a:spLocks noGrp="1"/>
          </p:cNvSpPr>
          <p:nvPr>
            <p:ph type="body" sz="quarter" idx="15" hasCustomPrompt="1"/>
          </p:nvPr>
        </p:nvSpPr>
        <p:spPr>
          <a:xfrm>
            <a:off x="7165975" y="2221894"/>
            <a:ext cx="2428875" cy="274320"/>
          </a:xfrm>
        </p:spPr>
        <p:txBody>
          <a:bodyPr>
            <a:noAutofit/>
          </a:bodyPr>
          <a:lstStyle>
            <a:lvl1pPr marL="0" indent="0">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dirty="0"/>
              <a:t>[Entrez une légende pour votre photo]</a:t>
            </a:r>
            <a:endParaRPr lang="en-US" dirty="0"/>
          </a:p>
        </p:txBody>
      </p:sp>
      <p:sp>
        <p:nvSpPr>
          <p:cNvPr id="25" name="Text Placeholder 25"/>
          <p:cNvSpPr>
            <a:spLocks noGrp="1"/>
          </p:cNvSpPr>
          <p:nvPr>
            <p:ph type="body" sz="quarter" idx="27" hasCustomPrompt="1"/>
          </p:nvPr>
        </p:nvSpPr>
        <p:spPr>
          <a:xfrm>
            <a:off x="7172325" y="2530613"/>
            <a:ext cx="2428875" cy="733033"/>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noProof="1"/>
              <a:t>N’oubliez pas d’inclure quelques informations sur vos offres et les particularités qui vous distinguent de vos concurrents.</a:t>
            </a:r>
          </a:p>
        </p:txBody>
      </p:sp>
      <p:sp>
        <p:nvSpPr>
          <p:cNvPr id="35" name="Text Placeholder 25"/>
          <p:cNvSpPr>
            <a:spLocks noGrp="1"/>
          </p:cNvSpPr>
          <p:nvPr>
            <p:ph type="body" sz="quarter" idx="28" hasCustomPrompt="1"/>
          </p:nvPr>
        </p:nvSpPr>
        <p:spPr>
          <a:xfrm>
            <a:off x="7172325" y="3326958"/>
            <a:ext cx="2428875" cy="210899"/>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noProof="1"/>
              <a:t>Nos produits et services</a:t>
            </a:r>
          </a:p>
        </p:txBody>
      </p:sp>
      <p:sp>
        <p:nvSpPr>
          <p:cNvPr id="36" name="Text Placeholder 25"/>
          <p:cNvSpPr>
            <a:spLocks noGrp="1"/>
          </p:cNvSpPr>
          <p:nvPr>
            <p:ph type="body" sz="quarter" idx="29" hasCustomPrompt="1"/>
          </p:nvPr>
        </p:nvSpPr>
        <p:spPr>
          <a:xfrm>
            <a:off x="7172325" y="3552470"/>
            <a:ext cx="2428875" cy="3762730"/>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fr-FR" noProof="1"/>
              <a:t>Vous pouvez inclure une liste à puces des produits, services ou principaux avantages liés à la collaboration avec votre entreprise. Vous pouvez également résumer vos points forts en quelques paragraphes succincts.</a:t>
            </a:r>
          </a:p>
        </p:txBody>
      </p:sp>
    </p:spTree>
    <p:extLst>
      <p:ext uri="{BB962C8B-B14F-4D97-AF65-F5344CB8AC3E}">
        <p14:creationId xmlns:p14="http://schemas.microsoft.com/office/powerpoint/2010/main" val="1198149047"/>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F272CD0-8AE2-403D-BC5A-E9768D13DA7F}" type="datetimeFigureOut">
              <a:rPr lang="en-US" smtClean="0"/>
              <a:t>7/18/23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A2D45621-FB72-491B-A41E-B21F020BD976}"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511179" y="-61"/>
            <a:ext cx="7543800" cy="777246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2" name="Titre 1"/>
          <p:cNvSpPr>
            <a:spLocks noGrp="1"/>
          </p:cNvSpPr>
          <p:nvPr>
            <p:ph type="title"/>
          </p:nvPr>
        </p:nvSpPr>
        <p:spPr>
          <a:xfrm>
            <a:off x="2836231" y="2947035"/>
            <a:ext cx="7040880" cy="2590800"/>
          </a:xfrm>
        </p:spPr>
        <p:txBody>
          <a:bodyPr anchor="t"/>
          <a:lstStyle>
            <a:lvl1pPr algn="l">
              <a:lnSpc>
                <a:spcPts val="5014"/>
              </a:lnSpc>
              <a:buNone/>
              <a:defRPr sz="4500" b="1" cap="all"/>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2836231" y="1209040"/>
            <a:ext cx="7040880" cy="1711007"/>
          </a:xfrm>
        </p:spPr>
        <p:txBody>
          <a:bodyPr anchor="b"/>
          <a:lstStyle>
            <a:lvl1pPr marL="20376" indent="0">
              <a:lnSpc>
                <a:spcPts val="2563"/>
              </a:lnSpc>
              <a:spcBef>
                <a:spcPts val="0"/>
              </a:spcBef>
              <a:buNone/>
              <a:defRPr sz="2200">
                <a:solidFill>
                  <a:schemeClr val="tx2">
                    <a:shade val="30000"/>
                    <a:satMod val="150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extLst/>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p:txBody>
          <a:bodyPr/>
          <a:lstStyle/>
          <a:p>
            <a:fld id="{5F272CD0-8AE2-403D-BC5A-E9768D13DA7F}" type="datetimeFigureOut">
              <a:rPr lang="en-US" smtClean="0"/>
              <a:t>7/18/23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A2D45621-FB72-491B-A41E-B21F020BD976}" type="slidenum">
              <a:rPr lang="en-US" smtClean="0"/>
              <a:t>‹N°›</a:t>
            </a:fld>
            <a:endParaRPr lang="en-US"/>
          </a:p>
        </p:txBody>
      </p:sp>
      <p:sp>
        <p:nvSpPr>
          <p:cNvPr id="10" name="Rectangle 9"/>
          <p:cNvSpPr/>
          <p:nvPr/>
        </p:nvSpPr>
        <p:spPr bwMode="invGray">
          <a:xfrm>
            <a:off x="2514600" y="0"/>
            <a:ext cx="83820" cy="777246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8" name="Ellipse 7"/>
          <p:cNvSpPr/>
          <p:nvPr/>
        </p:nvSpPr>
        <p:spPr>
          <a:xfrm>
            <a:off x="2389553" y="3189943"/>
            <a:ext cx="231343" cy="23835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1882" tIns="50941" rIns="101882" bIns="50941" anchor="ctr"/>
          <a:lstStyle/>
          <a:p>
            <a:pPr algn="ctr" eaLnBrk="1" latinLnBrk="0" hangingPunct="1"/>
            <a:endParaRPr kumimoji="0" lang="en-US"/>
          </a:p>
        </p:txBody>
      </p:sp>
      <p:sp>
        <p:nvSpPr>
          <p:cNvPr id="9" name="Ellipse 8"/>
          <p:cNvSpPr/>
          <p:nvPr/>
        </p:nvSpPr>
        <p:spPr>
          <a:xfrm>
            <a:off x="2648870" y="3111986"/>
            <a:ext cx="70409" cy="72542"/>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1882" tIns="50941" rIns="101882" bIns="50941"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579169" y="310896"/>
            <a:ext cx="8247888" cy="1295400"/>
          </a:xfrm>
        </p:spPr>
        <p:txBody>
          <a:bodyPr/>
          <a:lstStyle/>
          <a:p>
            <a:r>
              <a:rPr kumimoji="0" lang="fr-FR"/>
              <a:t>Modifiez le style du titre</a:t>
            </a:r>
            <a:endParaRPr kumimoji="0" lang="en-US"/>
          </a:p>
        </p:txBody>
      </p:sp>
      <p:sp>
        <p:nvSpPr>
          <p:cNvPr id="3" name="Espace réservé du contenu 2"/>
          <p:cNvSpPr>
            <a:spLocks noGrp="1"/>
          </p:cNvSpPr>
          <p:nvPr>
            <p:ph sz="half" idx="1"/>
          </p:nvPr>
        </p:nvSpPr>
        <p:spPr>
          <a:xfrm>
            <a:off x="1579169" y="1727200"/>
            <a:ext cx="4023360" cy="5285232"/>
          </a:xfrm>
        </p:spPr>
        <p:txBody>
          <a:bodyPr/>
          <a:lstStyle>
            <a:lvl1pPr>
              <a:defRPr sz="3100"/>
            </a:lvl1pPr>
            <a:lvl2pPr>
              <a:defRPr sz="2700"/>
            </a:lvl2pPr>
            <a:lvl3pPr>
              <a:defRPr sz="2200"/>
            </a:lvl3pPr>
            <a:lvl4pPr>
              <a:defRPr sz="2000"/>
            </a:lvl4pPr>
            <a:lvl5pPr>
              <a:defRPr sz="20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5803697" y="1727200"/>
            <a:ext cx="4023360" cy="5285232"/>
          </a:xfrm>
        </p:spPr>
        <p:txBody>
          <a:bodyPr/>
          <a:lstStyle>
            <a:lvl1pPr>
              <a:defRPr sz="3100"/>
            </a:lvl1pPr>
            <a:lvl2pPr>
              <a:defRPr sz="2700"/>
            </a:lvl2pPr>
            <a:lvl3pPr>
              <a:defRPr sz="2200"/>
            </a:lvl3pPr>
            <a:lvl4pPr>
              <a:defRPr sz="2000"/>
            </a:lvl4pPr>
            <a:lvl5pPr>
              <a:defRPr sz="20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F272CD0-8AE2-403D-BC5A-E9768D13DA7F}" type="datetimeFigureOut">
              <a:rPr lang="en-US" smtClean="0"/>
              <a:t>7/18/23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A2D45621-FB72-491B-A41E-B21F020BD976}"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5848381"/>
            <a:ext cx="9052560" cy="1295400"/>
          </a:xfrm>
        </p:spPr>
        <p:txBody>
          <a:bodyPr anchor="ctr"/>
          <a:lstStyle>
            <a:lvl1pPr algn="ctr">
              <a:defRPr sz="5000" b="1" cap="none" baseline="0"/>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502920" y="372048"/>
            <a:ext cx="4425696" cy="725424"/>
          </a:xfrm>
          <a:solidFill>
            <a:schemeClr val="bg1"/>
          </a:solidFill>
          <a:ln w="10795">
            <a:solidFill>
              <a:schemeClr val="bg1"/>
            </a:solidFill>
            <a:miter lim="800000"/>
          </a:ln>
        </p:spPr>
        <p:txBody>
          <a:bodyPr anchor="ctr"/>
          <a:lstStyle>
            <a:lvl1pPr marL="71318" indent="0" algn="l">
              <a:lnSpc>
                <a:spcPct val="100000"/>
              </a:lnSpc>
              <a:spcBef>
                <a:spcPts val="111"/>
              </a:spcBef>
              <a:buNone/>
              <a:defRPr sz="2100" b="0">
                <a:solidFill>
                  <a:schemeClr val="tx1"/>
                </a:solidFill>
              </a:defRPr>
            </a:lvl1pPr>
            <a:lvl2pPr>
              <a:buNone/>
              <a:defRPr sz="2200" b="1"/>
            </a:lvl2pPr>
            <a:lvl3pPr>
              <a:buNone/>
              <a:defRPr sz="2000" b="1"/>
            </a:lvl3pPr>
            <a:lvl4pPr>
              <a:buNone/>
              <a:defRPr sz="1800" b="1"/>
            </a:lvl4pPr>
            <a:lvl5pPr>
              <a:buNone/>
              <a:defRPr sz="1800" b="1"/>
            </a:lvl5pPr>
            <a:extLst/>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5129784" y="372048"/>
            <a:ext cx="4425696" cy="725424"/>
          </a:xfrm>
          <a:solidFill>
            <a:schemeClr val="bg1"/>
          </a:solidFill>
          <a:ln w="10795">
            <a:solidFill>
              <a:schemeClr val="bg1"/>
            </a:solidFill>
            <a:miter lim="800000"/>
          </a:ln>
        </p:spPr>
        <p:txBody>
          <a:bodyPr anchor="ctr"/>
          <a:lstStyle>
            <a:lvl1pPr marL="71318" indent="0" algn="l">
              <a:lnSpc>
                <a:spcPct val="100000"/>
              </a:lnSpc>
              <a:spcBef>
                <a:spcPts val="111"/>
              </a:spcBef>
              <a:buNone/>
              <a:defRPr sz="2100" b="0">
                <a:solidFill>
                  <a:schemeClr val="tx1"/>
                </a:solidFill>
              </a:defRPr>
            </a:lvl1pPr>
            <a:lvl2pPr>
              <a:buNone/>
              <a:defRPr sz="2200" b="1"/>
            </a:lvl2pPr>
            <a:lvl3pPr>
              <a:buNone/>
              <a:defRPr sz="2000" b="1"/>
            </a:lvl3pPr>
            <a:lvl4pPr>
              <a:buNone/>
              <a:defRPr sz="1800" b="1"/>
            </a:lvl4pPr>
            <a:lvl5pPr>
              <a:buNone/>
              <a:defRPr sz="1800" b="1"/>
            </a:lvl5pPr>
            <a:extLst/>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502920" y="1098581"/>
            <a:ext cx="4425696" cy="4663440"/>
          </a:xfrm>
          <a:ln w="10795">
            <a:solidFill>
              <a:schemeClr val="bg1"/>
            </a:solidFill>
            <a:prstDash val="dash"/>
            <a:miter lim="800000"/>
          </a:ln>
        </p:spPr>
        <p:txBody>
          <a:bodyPr/>
          <a:lstStyle>
            <a:lvl1pPr marL="438095" indent="-305647">
              <a:lnSpc>
                <a:spcPct val="100000"/>
              </a:lnSpc>
              <a:spcBef>
                <a:spcPts val="780"/>
              </a:spcBef>
              <a:defRPr sz="2700"/>
            </a:lvl1pPr>
            <a:lvl2pPr>
              <a:lnSpc>
                <a:spcPct val="100000"/>
              </a:lnSpc>
              <a:spcBef>
                <a:spcPts val="780"/>
              </a:spcBef>
              <a:defRPr sz="2200"/>
            </a:lvl2pPr>
            <a:lvl3pPr>
              <a:lnSpc>
                <a:spcPct val="100000"/>
              </a:lnSpc>
              <a:spcBef>
                <a:spcPts val="780"/>
              </a:spcBef>
              <a:defRPr sz="2000"/>
            </a:lvl3pPr>
            <a:lvl4pPr>
              <a:lnSpc>
                <a:spcPct val="100000"/>
              </a:lnSpc>
              <a:spcBef>
                <a:spcPts val="780"/>
              </a:spcBef>
              <a:defRPr sz="1800"/>
            </a:lvl4pPr>
            <a:lvl5pPr>
              <a:lnSpc>
                <a:spcPct val="100000"/>
              </a:lnSpc>
              <a:spcBef>
                <a:spcPts val="780"/>
              </a:spcBef>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5129784" y="1098581"/>
            <a:ext cx="4425696" cy="4663440"/>
          </a:xfrm>
          <a:ln w="10795">
            <a:solidFill>
              <a:schemeClr val="bg1"/>
            </a:solidFill>
            <a:prstDash val="dash"/>
            <a:miter lim="800000"/>
          </a:ln>
        </p:spPr>
        <p:txBody>
          <a:bodyPr/>
          <a:lstStyle>
            <a:lvl1pPr marL="438095" indent="-305647">
              <a:lnSpc>
                <a:spcPct val="100000"/>
              </a:lnSpc>
              <a:spcBef>
                <a:spcPts val="780"/>
              </a:spcBef>
              <a:defRPr sz="2700"/>
            </a:lvl1pPr>
            <a:lvl2pPr>
              <a:lnSpc>
                <a:spcPct val="100000"/>
              </a:lnSpc>
              <a:spcBef>
                <a:spcPts val="780"/>
              </a:spcBef>
              <a:defRPr sz="2200"/>
            </a:lvl2pPr>
            <a:lvl3pPr>
              <a:lnSpc>
                <a:spcPct val="100000"/>
              </a:lnSpc>
              <a:spcBef>
                <a:spcPts val="780"/>
              </a:spcBef>
              <a:defRPr sz="2000"/>
            </a:lvl3pPr>
            <a:lvl4pPr>
              <a:lnSpc>
                <a:spcPct val="100000"/>
              </a:lnSpc>
              <a:spcBef>
                <a:spcPts val="780"/>
              </a:spcBef>
              <a:defRPr sz="1800"/>
            </a:lvl4pPr>
            <a:lvl5pPr>
              <a:lnSpc>
                <a:spcPct val="100000"/>
              </a:lnSpc>
              <a:spcBef>
                <a:spcPts val="780"/>
              </a:spcBef>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5F272CD0-8AE2-403D-BC5A-E9768D13DA7F}" type="datetimeFigureOut">
              <a:rPr lang="en-US" smtClean="0"/>
              <a:t>7/18/23</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A2D45621-FB72-491B-A41E-B21F020BD976}"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579169" y="310896"/>
            <a:ext cx="8247888" cy="1295400"/>
          </a:xfrm>
        </p:spPr>
        <p:txBody>
          <a:bodyPr anchor="ct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5F272CD0-8AE2-403D-BC5A-E9768D13DA7F}" type="datetimeFigureOut">
              <a:rPr lang="en-US" smtClean="0"/>
              <a:t>7/18/23</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A2D45621-FB72-491B-A41E-B21F020BD976}"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116482" y="0"/>
            <a:ext cx="8941918" cy="77724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2" name="Espace réservé de la date 1"/>
          <p:cNvSpPr>
            <a:spLocks noGrp="1"/>
          </p:cNvSpPr>
          <p:nvPr>
            <p:ph type="dt" sz="half" idx="10"/>
          </p:nvPr>
        </p:nvSpPr>
        <p:spPr/>
        <p:txBody>
          <a:bodyPr/>
          <a:lstStyle/>
          <a:p>
            <a:fld id="{5F272CD0-8AE2-403D-BC5A-E9768D13DA7F}" type="datetimeFigureOut">
              <a:rPr lang="en-US" smtClean="0"/>
              <a:t>7/18/23</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A2D45621-FB72-491B-A41E-B21F020BD976}" type="slidenum">
              <a:rPr lang="en-US" smtClean="0"/>
              <a:t>‹N°›</a:t>
            </a:fld>
            <a:endParaRPr lang="en-US"/>
          </a:p>
        </p:txBody>
      </p:sp>
      <p:sp>
        <p:nvSpPr>
          <p:cNvPr id="6" name="Rectangle 5"/>
          <p:cNvSpPr/>
          <p:nvPr/>
        </p:nvSpPr>
        <p:spPr bwMode="invGray">
          <a:xfrm>
            <a:off x="1116483" y="-61"/>
            <a:ext cx="80467" cy="777246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2920" y="245682"/>
            <a:ext cx="4191000" cy="1316990"/>
          </a:xfrm>
          <a:ln>
            <a:noFill/>
          </a:ln>
        </p:spPr>
        <p:txBody>
          <a:bodyPr anchor="b"/>
          <a:lstStyle>
            <a:lvl1pPr algn="l">
              <a:lnSpc>
                <a:spcPts val="2228"/>
              </a:lnSpc>
              <a:buNone/>
              <a:defRPr sz="2500" b="1" cap="all" baseline="0"/>
            </a:lvl1pPr>
            <a:extLst/>
          </a:lstStyle>
          <a:p>
            <a:r>
              <a:rPr kumimoji="0" lang="fr-FR"/>
              <a:t>Modifiez le style du titre</a:t>
            </a:r>
            <a:endParaRPr kumimoji="0" lang="en-US"/>
          </a:p>
        </p:txBody>
      </p:sp>
      <p:sp>
        <p:nvSpPr>
          <p:cNvPr id="3" name="Espace réservé du texte 2"/>
          <p:cNvSpPr>
            <a:spLocks noGrp="1"/>
          </p:cNvSpPr>
          <p:nvPr>
            <p:ph type="body" idx="2"/>
          </p:nvPr>
        </p:nvSpPr>
        <p:spPr>
          <a:xfrm>
            <a:off x="502920" y="1594559"/>
            <a:ext cx="4191000" cy="791633"/>
          </a:xfrm>
        </p:spPr>
        <p:txBody>
          <a:bodyPr/>
          <a:lstStyle>
            <a:lvl1pPr marL="50941" indent="0">
              <a:lnSpc>
                <a:spcPct val="100000"/>
              </a:lnSpc>
              <a:spcBef>
                <a:spcPts val="0"/>
              </a:spcBef>
              <a:buNone/>
              <a:defRPr sz="1600"/>
            </a:lvl1pPr>
            <a:lvl2pPr>
              <a:buNone/>
              <a:defRPr sz="1300"/>
            </a:lvl2pPr>
            <a:lvl3pPr>
              <a:buNone/>
              <a:defRPr sz="1100"/>
            </a:lvl3pPr>
            <a:lvl4pPr>
              <a:buNone/>
              <a:defRPr sz="1000"/>
            </a:lvl4pPr>
            <a:lvl5pPr>
              <a:buNone/>
              <a:defRPr sz="1000"/>
            </a:lvl5pPr>
            <a:extLst/>
          </a:lstStyle>
          <a:p>
            <a:pPr lvl="0" eaLnBrk="1" latinLnBrk="0" hangingPunct="1"/>
            <a:r>
              <a:rPr kumimoji="0" lang="fr-FR"/>
              <a:t>Modifiez les styles du texte du masque</a:t>
            </a:r>
          </a:p>
        </p:txBody>
      </p:sp>
      <p:sp>
        <p:nvSpPr>
          <p:cNvPr id="4" name="Espace réservé du contenu 3"/>
          <p:cNvSpPr>
            <a:spLocks noGrp="1"/>
          </p:cNvSpPr>
          <p:nvPr>
            <p:ph sz="half" idx="1"/>
          </p:nvPr>
        </p:nvSpPr>
        <p:spPr>
          <a:xfrm>
            <a:off x="502920" y="2418080"/>
            <a:ext cx="8968740" cy="4524905"/>
          </a:xfrm>
        </p:spPr>
        <p:txBody>
          <a:bodyPr/>
          <a:lstStyle>
            <a:lvl1pPr>
              <a:defRPr sz="3600"/>
            </a:lvl1pPr>
            <a:lvl2pPr>
              <a:defRPr sz="3100"/>
            </a:lvl2pPr>
            <a:lvl3pPr>
              <a:defRPr sz="2700"/>
            </a:lvl3pPr>
            <a:lvl4pPr>
              <a:defRPr sz="2200"/>
            </a:lvl4pPr>
            <a:lvl5pPr>
              <a:defRPr sz="22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F272CD0-8AE2-403D-BC5A-E9768D13DA7F}" type="datetimeFigureOut">
              <a:rPr lang="en-US" smtClean="0"/>
              <a:t>7/18/23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A2D45621-FB72-491B-A41E-B21F020BD976}"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475586" y="1209040"/>
            <a:ext cx="3017520" cy="2245360"/>
          </a:xfrm>
        </p:spPr>
        <p:txBody>
          <a:bodyPr anchor="b">
            <a:noAutofit/>
          </a:bodyPr>
          <a:lstStyle>
            <a:lvl1pPr algn="l">
              <a:buNone/>
              <a:defRPr sz="2300" b="1">
                <a:effectLst/>
              </a:defRPr>
            </a:lvl1pPr>
            <a:extLst/>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5F272CD0-8AE2-403D-BC5A-E9768D13DA7F}" type="datetimeFigureOut">
              <a:rPr lang="en-US" smtClean="0"/>
              <a:t>7/18/23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A2D45621-FB72-491B-A41E-B21F020BD976}" type="slidenum">
              <a:rPr lang="en-US" smtClean="0"/>
              <a:t>‹N°›</a:t>
            </a:fld>
            <a:endParaRPr lang="en-US"/>
          </a:p>
        </p:txBody>
      </p:sp>
      <p:sp>
        <p:nvSpPr>
          <p:cNvPr id="8" name="Rectangle 7"/>
          <p:cNvSpPr/>
          <p:nvPr/>
        </p:nvSpPr>
        <p:spPr>
          <a:xfrm>
            <a:off x="838200" y="1209040"/>
            <a:ext cx="5029200" cy="51816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101882" tIns="305647" rIns="101882" bIns="50941" rtlCol="0" anchor="t">
            <a:normAutofit/>
          </a:bodyPr>
          <a:lstStyle/>
          <a:p>
            <a:pPr marL="0" indent="-315836" algn="l" rtl="0" eaLnBrk="1" latinLnBrk="0" hangingPunct="1">
              <a:lnSpc>
                <a:spcPts val="3343"/>
              </a:lnSpc>
              <a:spcBef>
                <a:spcPts val="669"/>
              </a:spcBef>
              <a:buClr>
                <a:schemeClr val="accent1"/>
              </a:buClr>
              <a:buSzPct val="80000"/>
              <a:buFont typeface="Wingdings 2"/>
              <a:buNone/>
            </a:pPr>
            <a:endParaRPr kumimoji="0" lang="en-US" sz="36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922020" y="1295404"/>
            <a:ext cx="4861560" cy="3983135"/>
          </a:xfrm>
          <a:prstGeom prst="roundRect">
            <a:avLst>
              <a:gd name="adj" fmla="val 783"/>
            </a:avLst>
          </a:prstGeom>
          <a:solidFill>
            <a:schemeClr val="bg2"/>
          </a:solidFill>
          <a:ln w="127000">
            <a:noFill/>
            <a:miter lim="800000"/>
          </a:ln>
          <a:effectLst/>
        </p:spPr>
        <p:txBody>
          <a:bodyPr lIns="101882" tIns="305647" anchor="t"/>
          <a:lstStyle>
            <a:lvl1pPr marL="0" indent="0" algn="l" eaLnBrk="1" latinLnBrk="0" hangingPunct="1">
              <a:buNone/>
              <a:defRPr sz="3600"/>
            </a:lvl1pPr>
            <a:extLst/>
          </a:lstStyle>
          <a:p>
            <a:pPr marL="0" algn="l" eaLnBrk="1" latinLnBrk="0" hangingPunct="1"/>
            <a:r>
              <a:rPr kumimoji="0" lang="fr-FR"/>
              <a:t>Cliquez sur l'icône pour ajouter une image</a:t>
            </a:r>
            <a:endParaRPr kumimoji="0" lang="en-US" dirty="0"/>
          </a:p>
        </p:txBody>
      </p:sp>
      <p:sp>
        <p:nvSpPr>
          <p:cNvPr id="9" name="Organigramme : Processus 8"/>
          <p:cNvSpPr/>
          <p:nvPr/>
        </p:nvSpPr>
        <p:spPr>
          <a:xfrm rot="19468671">
            <a:off x="436398" y="1081587"/>
            <a:ext cx="754380" cy="23155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0" name="Organigramme : Processus 9"/>
          <p:cNvSpPr/>
          <p:nvPr/>
        </p:nvSpPr>
        <p:spPr>
          <a:xfrm rot="2103354" flipH="1">
            <a:off x="5504034" y="1061691"/>
            <a:ext cx="714146" cy="23155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dirty="0"/>
          </a:p>
        </p:txBody>
      </p:sp>
      <p:sp>
        <p:nvSpPr>
          <p:cNvPr id="4" name="Espace réservé du texte 3"/>
          <p:cNvSpPr>
            <a:spLocks noGrp="1"/>
          </p:cNvSpPr>
          <p:nvPr>
            <p:ph type="body" sz="half" idx="2"/>
          </p:nvPr>
        </p:nvSpPr>
        <p:spPr>
          <a:xfrm>
            <a:off x="922020" y="5440680"/>
            <a:ext cx="4861560" cy="863600"/>
          </a:xfrm>
        </p:spPr>
        <p:txBody>
          <a:bodyPr anchor="ctr"/>
          <a:lstStyle>
            <a:lvl1pPr marL="0" indent="0" algn="l">
              <a:lnSpc>
                <a:spcPts val="1783"/>
              </a:lnSpc>
              <a:spcBef>
                <a:spcPts val="0"/>
              </a:spcBef>
              <a:buNone/>
              <a:defRPr sz="1600">
                <a:solidFill>
                  <a:srgbClr val="777777"/>
                </a:solidFill>
              </a:defRPr>
            </a:lvl1pPr>
            <a:lvl2pPr>
              <a:defRPr sz="1300"/>
            </a:lvl2pPr>
            <a:lvl3pPr>
              <a:defRPr sz="1100"/>
            </a:lvl3pPr>
            <a:lvl4pPr>
              <a:defRPr sz="1000"/>
            </a:lvl4pPr>
            <a:lvl5pPr>
              <a:defRPr sz="1000"/>
            </a:lvl5pPr>
            <a:extLst/>
          </a:lstStyle>
          <a:p>
            <a:pPr lvl="0" eaLnBrk="1" latinLnBrk="0" hangingPunct="1"/>
            <a:r>
              <a:rPr kumimoji="0" lang="fr-FR"/>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97519" y="-924711"/>
            <a:ext cx="1802776" cy="185740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8" name="Ellipse 7"/>
          <p:cNvSpPr/>
          <p:nvPr/>
        </p:nvSpPr>
        <p:spPr>
          <a:xfrm>
            <a:off x="185698" y="23916"/>
            <a:ext cx="1872410" cy="1929150"/>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1" name="Bouée 10"/>
          <p:cNvSpPr/>
          <p:nvPr/>
        </p:nvSpPr>
        <p:spPr>
          <a:xfrm rot="2315675">
            <a:off x="201170" y="1195754"/>
            <a:ext cx="1238289" cy="1249641"/>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2" name="Rectangle 11"/>
          <p:cNvSpPr/>
          <p:nvPr/>
        </p:nvSpPr>
        <p:spPr>
          <a:xfrm>
            <a:off x="1114161" y="-61"/>
            <a:ext cx="8944240" cy="777246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5" name="Espace réservé du titre 4"/>
          <p:cNvSpPr>
            <a:spLocks noGrp="1"/>
          </p:cNvSpPr>
          <p:nvPr>
            <p:ph type="title"/>
          </p:nvPr>
        </p:nvSpPr>
        <p:spPr>
          <a:xfrm>
            <a:off x="1579169" y="311256"/>
            <a:ext cx="8247888" cy="1295400"/>
          </a:xfrm>
          <a:prstGeom prst="rect">
            <a:avLst/>
          </a:prstGeom>
        </p:spPr>
        <p:txBody>
          <a:bodyPr lIns="101882" tIns="50941" rIns="101882" bIns="50941" anchor="ctr">
            <a:normAutofit/>
          </a:bodyPr>
          <a:lstStyle/>
          <a:p>
            <a:r>
              <a:rPr kumimoji="0" lang="fr-FR"/>
              <a:t>Modifiez le style du titre</a:t>
            </a:r>
            <a:endParaRPr kumimoji="0" lang="en-US"/>
          </a:p>
        </p:txBody>
      </p:sp>
      <p:sp>
        <p:nvSpPr>
          <p:cNvPr id="9" name="Espace réservé du texte 8"/>
          <p:cNvSpPr>
            <a:spLocks noGrp="1"/>
          </p:cNvSpPr>
          <p:nvPr>
            <p:ph type="body" idx="1"/>
          </p:nvPr>
        </p:nvSpPr>
        <p:spPr>
          <a:xfrm>
            <a:off x="1579169" y="1640840"/>
            <a:ext cx="8247888" cy="5440680"/>
          </a:xfrm>
          <a:prstGeom prst="rect">
            <a:avLst/>
          </a:prstGeom>
        </p:spPr>
        <p:txBody>
          <a:bodyPr lIns="101882" tIns="50941" rIns="101882" bIns="50941">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4" name="Espace réservé de la date 23"/>
          <p:cNvSpPr>
            <a:spLocks noGrp="1"/>
          </p:cNvSpPr>
          <p:nvPr>
            <p:ph type="dt" sz="half" idx="2"/>
          </p:nvPr>
        </p:nvSpPr>
        <p:spPr>
          <a:xfrm>
            <a:off x="3939540" y="7146290"/>
            <a:ext cx="2346960" cy="539750"/>
          </a:xfrm>
          <a:prstGeom prst="rect">
            <a:avLst/>
          </a:prstGeom>
        </p:spPr>
        <p:txBody>
          <a:bodyPr lIns="101882" tIns="50941" rIns="101882" bIns="50941" anchor="b"/>
          <a:lstStyle>
            <a:lvl1pPr algn="r" eaLnBrk="1" latinLnBrk="0" hangingPunct="1">
              <a:defRPr kumimoji="0" sz="1300">
                <a:solidFill>
                  <a:schemeClr val="bg2">
                    <a:shade val="50000"/>
                    <a:satMod val="200000"/>
                  </a:schemeClr>
                </a:solidFill>
              </a:defRPr>
            </a:lvl1pPr>
            <a:extLst/>
          </a:lstStyle>
          <a:p>
            <a:fld id="{5F272CD0-8AE2-403D-BC5A-E9768D13DA7F}" type="datetimeFigureOut">
              <a:rPr lang="en-US" smtClean="0"/>
              <a:t>7/18/23</a:t>
            </a:fld>
            <a:endParaRPr lang="en-US"/>
          </a:p>
        </p:txBody>
      </p:sp>
      <p:sp>
        <p:nvSpPr>
          <p:cNvPr id="10" name="Espace réservé du pied de page 9"/>
          <p:cNvSpPr>
            <a:spLocks noGrp="1"/>
          </p:cNvSpPr>
          <p:nvPr>
            <p:ph type="ftr" sz="quarter" idx="3"/>
          </p:nvPr>
        </p:nvSpPr>
        <p:spPr>
          <a:xfrm>
            <a:off x="6286500" y="7146290"/>
            <a:ext cx="3185160" cy="539750"/>
          </a:xfrm>
          <a:prstGeom prst="rect">
            <a:avLst/>
          </a:prstGeom>
        </p:spPr>
        <p:txBody>
          <a:bodyPr lIns="101882" tIns="50941" rIns="101882" bIns="50941" anchor="b"/>
          <a:lstStyle>
            <a:lvl1pPr eaLnBrk="1" latinLnBrk="0" hangingPunct="1">
              <a:defRPr kumimoji="0" sz="1300">
                <a:solidFill>
                  <a:schemeClr val="bg2">
                    <a:shade val="50000"/>
                    <a:satMod val="200000"/>
                  </a:schemeClr>
                </a:solidFill>
                <a:effectLst/>
              </a:defRPr>
            </a:lvl1pPr>
            <a:extLst/>
          </a:lstStyle>
          <a:p>
            <a:endParaRPr lang="en-US"/>
          </a:p>
        </p:txBody>
      </p:sp>
      <p:sp>
        <p:nvSpPr>
          <p:cNvPr id="22" name="Espace réservé du numéro de diapositive 21"/>
          <p:cNvSpPr>
            <a:spLocks noGrp="1"/>
          </p:cNvSpPr>
          <p:nvPr>
            <p:ph type="sldNum" sz="quarter" idx="4"/>
          </p:nvPr>
        </p:nvSpPr>
        <p:spPr>
          <a:xfrm>
            <a:off x="9475013" y="7146290"/>
            <a:ext cx="502920" cy="539750"/>
          </a:xfrm>
          <a:prstGeom prst="rect">
            <a:avLst/>
          </a:prstGeom>
        </p:spPr>
        <p:txBody>
          <a:bodyPr lIns="101882" tIns="50941" rIns="101882" bIns="50941" anchor="b"/>
          <a:lstStyle>
            <a:lvl1pPr algn="ctr" eaLnBrk="1" latinLnBrk="0" hangingPunct="1">
              <a:defRPr kumimoji="0" sz="1300">
                <a:solidFill>
                  <a:schemeClr val="bg2">
                    <a:shade val="50000"/>
                    <a:satMod val="200000"/>
                  </a:schemeClr>
                </a:solidFill>
                <a:effectLst/>
              </a:defRPr>
            </a:lvl1pPr>
            <a:extLst/>
          </a:lstStyle>
          <a:p>
            <a:fld id="{A2D45621-FB72-491B-A41E-B21F020BD976}" type="slidenum">
              <a:rPr lang="en-US" smtClean="0"/>
              <a:t>‹N°›</a:t>
            </a:fld>
            <a:endParaRPr lang="en-US"/>
          </a:p>
        </p:txBody>
      </p:sp>
      <p:sp>
        <p:nvSpPr>
          <p:cNvPr id="15" name="Rectangle 14"/>
          <p:cNvSpPr/>
          <p:nvPr/>
        </p:nvSpPr>
        <p:spPr bwMode="invGray">
          <a:xfrm>
            <a:off x="1116483" y="-61"/>
            <a:ext cx="80467" cy="777246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rtl="0" eaLnBrk="1" latinLnBrk="0" hangingPunct="1">
        <a:spcBef>
          <a:spcPct val="0"/>
        </a:spcBef>
        <a:buNone/>
        <a:defRPr kumimoji="0" sz="48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407530" indent="-315836" algn="l" rtl="0" eaLnBrk="1" latinLnBrk="0" hangingPunct="1">
        <a:lnSpc>
          <a:spcPct val="100000"/>
        </a:lnSpc>
        <a:spcBef>
          <a:spcPts val="669"/>
        </a:spcBef>
        <a:buClr>
          <a:schemeClr val="accent1"/>
        </a:buClr>
        <a:buSzPct val="80000"/>
        <a:buFont typeface="Wingdings 2"/>
        <a:buChar char=""/>
        <a:defRPr kumimoji="0" sz="3600" kern="1200">
          <a:solidFill>
            <a:schemeClr val="tx1"/>
          </a:solidFill>
          <a:latin typeface="+mn-lt"/>
          <a:ea typeface="+mn-ea"/>
          <a:cs typeface="+mn-cs"/>
        </a:defRPr>
      </a:lvl1pPr>
      <a:lvl2pPr marL="713177" indent="-264894" algn="l" rtl="0" eaLnBrk="1" latinLnBrk="0" hangingPunct="1">
        <a:lnSpc>
          <a:spcPct val="100000"/>
        </a:lnSpc>
        <a:spcBef>
          <a:spcPts val="613"/>
        </a:spcBef>
        <a:buClr>
          <a:schemeClr val="accent1"/>
        </a:buClr>
        <a:buFont typeface="Verdana"/>
        <a:buChar char="◦"/>
        <a:defRPr kumimoji="0" sz="3100" kern="1200">
          <a:solidFill>
            <a:schemeClr val="tx1"/>
          </a:solidFill>
          <a:latin typeface="+mn-lt"/>
          <a:ea typeface="+mn-ea"/>
          <a:cs typeface="+mn-cs"/>
        </a:defRPr>
      </a:lvl2pPr>
      <a:lvl3pPr marL="988260" indent="-254706" algn="l" rtl="0" eaLnBrk="1" latinLnBrk="0" hangingPunct="1">
        <a:lnSpc>
          <a:spcPct val="100000"/>
        </a:lnSpc>
        <a:spcBef>
          <a:spcPct val="20000"/>
        </a:spcBef>
        <a:buClr>
          <a:schemeClr val="accent2"/>
        </a:buClr>
        <a:buFont typeface="Wingdings 2"/>
        <a:buChar char=""/>
        <a:defRPr kumimoji="0" sz="2700" kern="1200">
          <a:solidFill>
            <a:schemeClr val="tx1"/>
          </a:solidFill>
          <a:latin typeface="+mn-lt"/>
          <a:ea typeface="+mn-ea"/>
          <a:cs typeface="+mn-cs"/>
        </a:defRPr>
      </a:lvl3pPr>
      <a:lvl4pPr marL="1222589" indent="-193577" algn="l" rtl="0" eaLnBrk="1" latinLnBrk="0" hangingPunct="1">
        <a:lnSpc>
          <a:spcPct val="100000"/>
        </a:lnSpc>
        <a:spcBef>
          <a:spcPct val="20000"/>
        </a:spcBef>
        <a:buClr>
          <a:schemeClr val="accent3"/>
        </a:buClr>
        <a:buFont typeface="Wingdings 2"/>
        <a:buChar char=""/>
        <a:defRPr kumimoji="0" sz="2200" kern="1200">
          <a:solidFill>
            <a:schemeClr val="tx1"/>
          </a:solidFill>
          <a:latin typeface="+mn-lt"/>
          <a:ea typeface="+mn-ea"/>
          <a:cs typeface="+mn-cs"/>
        </a:defRPr>
      </a:lvl4pPr>
      <a:lvl5pPr marL="1446731" indent="-203765" algn="l" rtl="0" eaLnBrk="1" latinLnBrk="0" hangingPunct="1">
        <a:lnSpc>
          <a:spcPct val="100000"/>
        </a:lnSpc>
        <a:spcBef>
          <a:spcPct val="20000"/>
        </a:spcBef>
        <a:buClr>
          <a:schemeClr val="accent4"/>
        </a:buClr>
        <a:buFont typeface="Wingdings 2"/>
        <a:buChar char=""/>
        <a:defRPr kumimoji="0" sz="2200" kern="1200">
          <a:solidFill>
            <a:schemeClr val="tx1"/>
          </a:solidFill>
          <a:latin typeface="+mn-lt"/>
          <a:ea typeface="+mn-ea"/>
          <a:cs typeface="+mn-cs"/>
        </a:defRPr>
      </a:lvl5pPr>
      <a:lvl6pPr marL="1681060" indent="-203765" algn="l" rtl="0" eaLnBrk="1" latinLnBrk="0" hangingPunct="1">
        <a:lnSpc>
          <a:spcPct val="100000"/>
        </a:lnSpc>
        <a:spcBef>
          <a:spcPct val="20000"/>
        </a:spcBef>
        <a:buClr>
          <a:schemeClr val="accent5"/>
        </a:buClr>
        <a:buFont typeface="Wingdings 2"/>
        <a:buChar char=""/>
        <a:defRPr kumimoji="0" sz="2200" kern="1200">
          <a:solidFill>
            <a:schemeClr val="tx1"/>
          </a:solidFill>
          <a:latin typeface="+mn-lt"/>
          <a:ea typeface="+mn-ea"/>
          <a:cs typeface="+mn-cs"/>
        </a:defRPr>
      </a:lvl6pPr>
      <a:lvl7pPr marL="1915390" indent="-203765" algn="l" rtl="0" eaLnBrk="1" latinLnBrk="0" hangingPunct="1">
        <a:lnSpc>
          <a:spcPct val="100000"/>
        </a:lnSpc>
        <a:spcBef>
          <a:spcPct val="20000"/>
        </a:spcBef>
        <a:buClr>
          <a:schemeClr val="accent6"/>
        </a:buClr>
        <a:buFont typeface="Wingdings 2"/>
        <a:buChar char=""/>
        <a:defRPr kumimoji="0" sz="2200" kern="1200">
          <a:solidFill>
            <a:schemeClr val="tx1"/>
          </a:solidFill>
          <a:latin typeface="+mn-lt"/>
          <a:ea typeface="+mn-ea"/>
          <a:cs typeface="+mn-cs"/>
        </a:defRPr>
      </a:lvl7pPr>
      <a:lvl8pPr marL="2139531" indent="-203765" algn="l" rtl="0" eaLnBrk="1" latinLnBrk="0" hangingPunct="1">
        <a:lnSpc>
          <a:spcPct val="100000"/>
        </a:lnSpc>
        <a:spcBef>
          <a:spcPct val="20000"/>
        </a:spcBef>
        <a:buClr>
          <a:schemeClr val="accent6"/>
        </a:buClr>
        <a:buFont typeface="Wingdings 2"/>
        <a:buChar char=""/>
        <a:defRPr kumimoji="0" sz="2200" kern="1200">
          <a:solidFill>
            <a:schemeClr val="tx1"/>
          </a:solidFill>
          <a:latin typeface="+mn-lt"/>
          <a:ea typeface="+mn-ea"/>
          <a:cs typeface="+mn-cs"/>
        </a:defRPr>
      </a:lvl8pPr>
      <a:lvl9pPr marL="2373861" indent="-203765" algn="l" rtl="0" eaLnBrk="1" latinLnBrk="0" hangingPunct="1">
        <a:lnSpc>
          <a:spcPct val="100000"/>
        </a:lnSpc>
        <a:spcBef>
          <a:spcPct val="20000"/>
        </a:spcBef>
        <a:buClr>
          <a:schemeClr val="accent6"/>
        </a:buClr>
        <a:buFont typeface="Wingdings 2"/>
        <a:buChar char=""/>
        <a:defRPr kumimoji="0" sz="22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tiff"/><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5BF55-A39B-6240-8368-EE0936EA82D9}"/>
              </a:ext>
            </a:extLst>
          </p:cNvPr>
          <p:cNvSpPr/>
          <p:nvPr/>
        </p:nvSpPr>
        <p:spPr>
          <a:xfrm>
            <a:off x="3827575" y="2683580"/>
            <a:ext cx="2560609" cy="2642780"/>
          </a:xfrm>
          <a:prstGeom prst="rect">
            <a:avLst/>
          </a:prstGeom>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2" name="Espace réservé du texte 21"/>
          <p:cNvSpPr>
            <a:spLocks noGrp="1"/>
          </p:cNvSpPr>
          <p:nvPr>
            <p:ph type="body" sz="quarter" idx="14"/>
          </p:nvPr>
        </p:nvSpPr>
        <p:spPr>
          <a:xfrm>
            <a:off x="1081278" y="3792676"/>
            <a:ext cx="1944215" cy="504056"/>
          </a:xfrm>
        </p:spPr>
        <p:txBody>
          <a:bodyPr/>
          <a:lstStyle/>
          <a:p>
            <a:r>
              <a:rPr lang="fr-FR" noProof="1"/>
              <a:t>Votre bilan peut être pris en charge par :</a:t>
            </a:r>
          </a:p>
        </p:txBody>
      </p:sp>
      <p:sp>
        <p:nvSpPr>
          <p:cNvPr id="24" name="Espace réservé du texte 23"/>
          <p:cNvSpPr>
            <a:spLocks noGrp="1"/>
          </p:cNvSpPr>
          <p:nvPr>
            <p:ph type="body" sz="quarter" idx="16"/>
          </p:nvPr>
        </p:nvSpPr>
        <p:spPr>
          <a:xfrm>
            <a:off x="3776505" y="5733934"/>
            <a:ext cx="2611680" cy="469508"/>
          </a:xfrm>
        </p:spPr>
        <p:txBody>
          <a:bodyPr/>
          <a:lstStyle/>
          <a:p>
            <a:pPr algn="ctr"/>
            <a:r>
              <a:rPr lang="fr-FR" sz="1000" dirty="0">
                <a:solidFill>
                  <a:schemeClr val="bg2">
                    <a:lumMod val="50000"/>
                  </a:schemeClr>
                </a:solidFill>
              </a:rPr>
              <a:t>4 Place de La Convention</a:t>
            </a:r>
          </a:p>
          <a:p>
            <a:pPr algn="ctr"/>
            <a:r>
              <a:rPr lang="fr-FR" sz="1000" dirty="0">
                <a:solidFill>
                  <a:schemeClr val="bg2">
                    <a:lumMod val="50000"/>
                  </a:schemeClr>
                </a:solidFill>
              </a:rPr>
              <a:t>59310 COUDEKERQUE-BRANCHE</a:t>
            </a:r>
          </a:p>
          <a:p>
            <a:pPr algn="ctr" defTabSz="749808"/>
            <a:endParaRPr lang="fr-FR" sz="1000" b="0" dirty="0">
              <a:solidFill>
                <a:schemeClr val="tx1"/>
              </a:solidFill>
            </a:endParaRPr>
          </a:p>
          <a:p>
            <a:pPr algn="ctr" defTabSz="749808"/>
            <a:endParaRPr lang="fr-FR" sz="1000" b="0" dirty="0">
              <a:solidFill>
                <a:schemeClr val="tx1"/>
              </a:solidFill>
            </a:endParaRPr>
          </a:p>
          <a:p>
            <a:pPr algn="ctr" defTabSz="749808"/>
            <a:r>
              <a:rPr lang="fr-FR" sz="1000" b="0" dirty="0">
                <a:solidFill>
                  <a:schemeClr val="tx1"/>
                </a:solidFill>
              </a:rPr>
              <a:t>Pour les personnes à mobilité réduite : Possibilité de réaliser le bilan sur le site de  CREANOR</a:t>
            </a:r>
          </a:p>
          <a:p>
            <a:pPr algn="ctr" defTabSz="749808"/>
            <a:r>
              <a:rPr lang="fr-FR" sz="800" b="0" dirty="0">
                <a:solidFill>
                  <a:schemeClr val="tx1"/>
                </a:solidFill>
              </a:rPr>
              <a:t>2 route de Bergues</a:t>
            </a:r>
          </a:p>
          <a:p>
            <a:pPr algn="ctr" defTabSz="749808"/>
            <a:r>
              <a:rPr lang="fr-FR" sz="800" b="0" dirty="0">
                <a:solidFill>
                  <a:schemeClr val="tx1"/>
                </a:solidFill>
              </a:rPr>
              <a:t>59210 COUDEKERQUE BRANCHE</a:t>
            </a:r>
          </a:p>
          <a:p>
            <a:pPr algn="ctr"/>
            <a:endParaRPr lang="fr-FR" sz="1000" dirty="0">
              <a:solidFill>
                <a:schemeClr val="tx1"/>
              </a:solidFill>
            </a:endParaRPr>
          </a:p>
        </p:txBody>
      </p:sp>
      <p:sp>
        <p:nvSpPr>
          <p:cNvPr id="21" name="Espace réservé du texte 20"/>
          <p:cNvSpPr>
            <a:spLocks noGrp="1"/>
          </p:cNvSpPr>
          <p:nvPr>
            <p:ph type="body" sz="quarter" idx="13"/>
          </p:nvPr>
        </p:nvSpPr>
        <p:spPr>
          <a:xfrm>
            <a:off x="1204108" y="4208384"/>
            <a:ext cx="1678672" cy="2076117"/>
          </a:xfrm>
        </p:spPr>
        <p:txBody>
          <a:bodyPr/>
          <a:lstStyle/>
          <a:p>
            <a:pPr marL="171450" indent="-171450">
              <a:lnSpc>
                <a:spcPct val="100000"/>
              </a:lnSpc>
              <a:buClr>
                <a:schemeClr val="bg2">
                  <a:lumMod val="50000"/>
                </a:schemeClr>
              </a:buClr>
              <a:buFont typeface="Wingdings" panose="05000000000000000000" pitchFamily="2" charset="2"/>
              <a:buChar char="ü"/>
            </a:pPr>
            <a:r>
              <a:rPr lang="fr-FR" sz="1100" noProof="1"/>
              <a:t>Le plan de développement des compétences de votre entreprise</a:t>
            </a:r>
          </a:p>
          <a:p>
            <a:pPr marL="171450" indent="-171450">
              <a:lnSpc>
                <a:spcPct val="100000"/>
              </a:lnSpc>
              <a:buClr>
                <a:schemeClr val="bg2">
                  <a:lumMod val="50000"/>
                </a:schemeClr>
              </a:buClr>
              <a:buFont typeface="Wingdings" panose="05000000000000000000" pitchFamily="2" charset="2"/>
              <a:buChar char="ü"/>
            </a:pPr>
            <a:r>
              <a:rPr lang="fr-FR" sz="1100" noProof="1"/>
              <a:t>Votre CPF Compte Personnel Formation</a:t>
            </a:r>
          </a:p>
          <a:p>
            <a:pPr marL="171450" indent="-171450">
              <a:lnSpc>
                <a:spcPct val="100000"/>
              </a:lnSpc>
              <a:buClr>
                <a:schemeClr val="bg2">
                  <a:lumMod val="50000"/>
                </a:schemeClr>
              </a:buClr>
              <a:buFont typeface="Wingdings" panose="05000000000000000000" pitchFamily="2" charset="2"/>
              <a:buChar char="ü"/>
            </a:pPr>
            <a:r>
              <a:rPr lang="fr-FR" sz="1100" noProof="1"/>
              <a:t>Indépendant ou non salarié (d’autres dispositifs existent, nous contacter)</a:t>
            </a:r>
          </a:p>
          <a:p>
            <a:pPr marL="171450" indent="-171450">
              <a:lnSpc>
                <a:spcPct val="100000"/>
              </a:lnSpc>
              <a:buClr>
                <a:schemeClr val="bg2">
                  <a:lumMod val="50000"/>
                </a:schemeClr>
              </a:buClr>
              <a:buFont typeface="Wingdings" panose="05000000000000000000" pitchFamily="2" charset="2"/>
              <a:buChar char="ü"/>
            </a:pPr>
            <a:endParaRPr lang="fr-FR" sz="1100" noProof="1"/>
          </a:p>
          <a:p>
            <a:pPr marL="171450" indent="-171450">
              <a:lnSpc>
                <a:spcPct val="100000"/>
              </a:lnSpc>
              <a:buClr>
                <a:schemeClr val="bg2">
                  <a:lumMod val="50000"/>
                </a:schemeClr>
              </a:buClr>
              <a:buFont typeface="Wingdings" panose="05000000000000000000" pitchFamily="2" charset="2"/>
              <a:buChar char="ü"/>
            </a:pPr>
            <a:endParaRPr lang="fr-FR" sz="1100" dirty="0"/>
          </a:p>
        </p:txBody>
      </p:sp>
      <p:sp>
        <p:nvSpPr>
          <p:cNvPr id="25" name="Espace réservé du texte 24"/>
          <p:cNvSpPr>
            <a:spLocks noGrp="1"/>
          </p:cNvSpPr>
          <p:nvPr>
            <p:ph type="body" sz="quarter" idx="17"/>
          </p:nvPr>
        </p:nvSpPr>
        <p:spPr>
          <a:xfrm>
            <a:off x="3886770" y="270451"/>
            <a:ext cx="2428875" cy="505604"/>
          </a:xfrm>
        </p:spPr>
        <p:txBody>
          <a:bodyPr/>
          <a:lstStyle/>
          <a:p>
            <a:pPr marL="0" indent="0" algn="l" defTabSz="749808">
              <a:lnSpc>
                <a:spcPct val="90000"/>
              </a:lnSpc>
              <a:spcBef>
                <a:spcPts val="720"/>
              </a:spcBef>
              <a:buNone/>
            </a:pPr>
            <a:r>
              <a:rPr lang="fr-FR" sz="2000" b="1" i="1" baseline="0" noProof="1">
                <a:solidFill>
                  <a:schemeClr val="bg2">
                    <a:lumMod val="50000"/>
                  </a:schemeClr>
                </a:solidFill>
                <a:latin typeface="Calibri"/>
                <a:ea typeface="+mn-ea"/>
                <a:cs typeface="+mn-cs"/>
              </a:rPr>
              <a:t>V</a:t>
            </a:r>
            <a:r>
              <a:rPr lang="fr-FR" sz="1800" b="1" i="0" baseline="0" noProof="1">
                <a:solidFill>
                  <a:schemeClr val="bg2">
                    <a:lumMod val="50000"/>
                  </a:schemeClr>
                </a:solidFill>
                <a:latin typeface="Calibri"/>
                <a:ea typeface="+mn-ea"/>
                <a:cs typeface="+mn-cs"/>
              </a:rPr>
              <a:t>otre consultant </a:t>
            </a:r>
            <a:r>
              <a:rPr lang="fr-FR" sz="1400" b="1" i="0" baseline="0" noProof="1">
                <a:solidFill>
                  <a:schemeClr val="bg2">
                    <a:lumMod val="50000"/>
                  </a:schemeClr>
                </a:solidFill>
                <a:latin typeface="Calibri"/>
                <a:ea typeface="+mn-ea"/>
                <a:cs typeface="+mn-cs"/>
              </a:rPr>
              <a:t>:</a:t>
            </a:r>
          </a:p>
        </p:txBody>
      </p:sp>
      <p:sp>
        <p:nvSpPr>
          <p:cNvPr id="26" name="Espace réservé du texte 25"/>
          <p:cNvSpPr>
            <a:spLocks noGrp="1"/>
          </p:cNvSpPr>
          <p:nvPr>
            <p:ph type="body" sz="quarter" idx="18"/>
          </p:nvPr>
        </p:nvSpPr>
        <p:spPr>
          <a:xfrm>
            <a:off x="3969301" y="786033"/>
            <a:ext cx="2307257" cy="1186569"/>
          </a:xfrm>
        </p:spPr>
        <p:txBody>
          <a:bodyPr/>
          <a:lstStyle/>
          <a:p>
            <a:pPr marL="0" indent="0" algn="l" defTabSz="749808">
              <a:lnSpc>
                <a:spcPct val="100000"/>
              </a:lnSpc>
              <a:spcBef>
                <a:spcPts val="432"/>
              </a:spcBef>
              <a:buNone/>
            </a:pPr>
            <a:r>
              <a:rPr lang="fr-FR" b="1" dirty="0"/>
              <a:t>Laëtitia DEBLOCK </a:t>
            </a:r>
          </a:p>
          <a:p>
            <a:pPr marL="0" indent="0" algn="l" defTabSz="749808">
              <a:lnSpc>
                <a:spcPct val="100000"/>
              </a:lnSpc>
              <a:spcBef>
                <a:spcPts val="432"/>
              </a:spcBef>
              <a:buNone/>
            </a:pPr>
            <a:r>
              <a:rPr lang="fr-FR" b="1" dirty="0"/>
              <a:t>Psychologue du travail</a:t>
            </a:r>
          </a:p>
          <a:p>
            <a:pPr marL="0" indent="0" algn="l" defTabSz="749808">
              <a:lnSpc>
                <a:spcPct val="100000"/>
              </a:lnSpc>
              <a:spcBef>
                <a:spcPts val="432"/>
              </a:spcBef>
              <a:buNone/>
            </a:pPr>
            <a:r>
              <a:rPr lang="fr-FR" dirty="0"/>
              <a:t>20 ans d’expérience</a:t>
            </a:r>
          </a:p>
          <a:p>
            <a:pPr marL="0" indent="0" algn="l" defTabSz="749808">
              <a:lnSpc>
                <a:spcPct val="100000"/>
              </a:lnSpc>
              <a:spcBef>
                <a:spcPts val="432"/>
              </a:spcBef>
              <a:buNone/>
            </a:pPr>
            <a:r>
              <a:rPr lang="fr-FR" dirty="0"/>
              <a:t>Adhésion à la charte éthique et déontologique du bilan de compétences de la FFPABC</a:t>
            </a:r>
          </a:p>
        </p:txBody>
      </p:sp>
      <p:sp>
        <p:nvSpPr>
          <p:cNvPr id="29" name="Espace réservé du texte 28"/>
          <p:cNvSpPr>
            <a:spLocks noGrp="1"/>
          </p:cNvSpPr>
          <p:nvPr>
            <p:ph type="body" sz="quarter" idx="23"/>
          </p:nvPr>
        </p:nvSpPr>
        <p:spPr>
          <a:xfrm>
            <a:off x="3827575" y="2891726"/>
            <a:ext cx="2759143" cy="836267"/>
          </a:xfrm>
        </p:spPr>
        <p:txBody>
          <a:bodyPr/>
          <a:lstStyle/>
          <a:p>
            <a:r>
              <a:rPr lang="fr-FR" sz="1100" i="0" dirty="0">
                <a:solidFill>
                  <a:schemeClr val="bg2">
                    <a:lumMod val="25000"/>
                  </a:schemeClr>
                </a:solidFill>
              </a:rPr>
              <a:t>Téléphone : 06 61 81 13 62</a:t>
            </a:r>
          </a:p>
          <a:p>
            <a:r>
              <a:rPr lang="fr-FR" sz="1100" i="0" noProof="1">
                <a:solidFill>
                  <a:schemeClr val="bg2">
                    <a:lumMod val="25000"/>
                  </a:schemeClr>
                </a:solidFill>
              </a:rPr>
              <a:t>E-mail : deblock.laetitia@gmail.com</a:t>
            </a:r>
            <a:r>
              <a:rPr lang="fr-FR" sz="1100" i="0" dirty="0">
                <a:solidFill>
                  <a:schemeClr val="bg2">
                    <a:lumMod val="25000"/>
                  </a:schemeClr>
                </a:solidFill>
              </a:rPr>
              <a:t> www.centre-de-bilan-de-competences.fr</a:t>
            </a:r>
          </a:p>
        </p:txBody>
      </p:sp>
      <p:sp>
        <p:nvSpPr>
          <p:cNvPr id="28" name="Espace réservé du texte 27"/>
          <p:cNvSpPr>
            <a:spLocks noGrp="1"/>
          </p:cNvSpPr>
          <p:nvPr>
            <p:ph type="body" sz="quarter" idx="19"/>
          </p:nvPr>
        </p:nvSpPr>
        <p:spPr>
          <a:xfrm>
            <a:off x="4197262" y="2693558"/>
            <a:ext cx="2428875" cy="307564"/>
          </a:xfrm>
        </p:spPr>
        <p:txBody>
          <a:bodyPr/>
          <a:lstStyle/>
          <a:p>
            <a:r>
              <a:rPr lang="fr-FR" noProof="1"/>
              <a:t>Pour me contacter :</a:t>
            </a:r>
          </a:p>
        </p:txBody>
      </p:sp>
      <p:sp>
        <p:nvSpPr>
          <p:cNvPr id="23" name="Espace réservé du texte 22"/>
          <p:cNvSpPr>
            <a:spLocks noGrp="1"/>
          </p:cNvSpPr>
          <p:nvPr>
            <p:ph type="body" sz="quarter" idx="15"/>
          </p:nvPr>
        </p:nvSpPr>
        <p:spPr>
          <a:xfrm>
            <a:off x="1049210" y="1841565"/>
            <a:ext cx="2235834" cy="379091"/>
          </a:xfrm>
        </p:spPr>
        <p:txBody>
          <a:bodyPr/>
          <a:lstStyle/>
          <a:p>
            <a:r>
              <a:rPr lang="fr-FR" sz="1800" b="1" dirty="0">
                <a:solidFill>
                  <a:schemeClr val="bg2">
                    <a:lumMod val="50000"/>
                  </a:schemeClr>
                </a:solidFill>
              </a:rPr>
              <a:t>C</a:t>
            </a:r>
            <a:r>
              <a:rPr lang="fr-FR" sz="1400" b="1" i="0" dirty="0">
                <a:solidFill>
                  <a:schemeClr val="bg2">
                    <a:lumMod val="50000"/>
                  </a:schemeClr>
                </a:solidFill>
              </a:rPr>
              <a:t>omment</a:t>
            </a:r>
            <a:r>
              <a:rPr lang="fr-FR" sz="1800" b="1" dirty="0">
                <a:solidFill>
                  <a:schemeClr val="bg2">
                    <a:lumMod val="50000"/>
                  </a:schemeClr>
                </a:solidFill>
              </a:rPr>
              <a:t> </a:t>
            </a:r>
            <a:r>
              <a:rPr lang="fr-FR" sz="1400" b="1" i="0" dirty="0">
                <a:solidFill>
                  <a:schemeClr val="bg2">
                    <a:lumMod val="50000"/>
                  </a:schemeClr>
                </a:solidFill>
              </a:rPr>
              <a:t>financer</a:t>
            </a:r>
            <a:r>
              <a:rPr lang="fr-FR" sz="1400" b="1" dirty="0">
                <a:solidFill>
                  <a:schemeClr val="bg2">
                    <a:lumMod val="50000"/>
                  </a:schemeClr>
                </a:solidFill>
              </a:rPr>
              <a:t> votre bilan ?</a:t>
            </a:r>
          </a:p>
        </p:txBody>
      </p:sp>
      <p:sp>
        <p:nvSpPr>
          <p:cNvPr id="65" name="Espace réservé du texte 64"/>
          <p:cNvSpPr>
            <a:spLocks noGrp="1"/>
          </p:cNvSpPr>
          <p:nvPr>
            <p:ph type="body" sz="quarter" idx="27"/>
          </p:nvPr>
        </p:nvSpPr>
        <p:spPr>
          <a:xfrm>
            <a:off x="7629525" y="5836926"/>
            <a:ext cx="2428875" cy="733033"/>
          </a:xfrm>
        </p:spPr>
        <p:txBody>
          <a:bodyPr/>
          <a:lstStyle/>
          <a:p>
            <a:pPr marL="0" indent="0" algn="l" defTabSz="749808">
              <a:lnSpc>
                <a:spcPct val="120000"/>
              </a:lnSpc>
              <a:spcBef>
                <a:spcPts val="360"/>
              </a:spcBef>
              <a:buNone/>
            </a:pPr>
            <a:r>
              <a:rPr lang="fr-FR" sz="1800" noProof="1">
                <a:solidFill>
                  <a:schemeClr val="bg2">
                    <a:lumMod val="50000"/>
                  </a:schemeClr>
                </a:solidFill>
              </a:rPr>
              <a:t>Vous souhaitez faire un bilan de compétences ?</a:t>
            </a:r>
          </a:p>
        </p:txBody>
      </p:sp>
      <p:sp>
        <p:nvSpPr>
          <p:cNvPr id="20" name="ZoneTexte 19"/>
          <p:cNvSpPr txBox="1"/>
          <p:nvPr/>
        </p:nvSpPr>
        <p:spPr>
          <a:xfrm>
            <a:off x="1113325" y="532324"/>
            <a:ext cx="2100787" cy="1184940"/>
          </a:xfrm>
          <a:prstGeom prst="rect">
            <a:avLst/>
          </a:prstGeom>
          <a:noFill/>
        </p:spPr>
        <p:txBody>
          <a:bodyPr wrap="square" rtlCol="0">
            <a:spAutoFit/>
          </a:bodyPr>
          <a:lstStyle/>
          <a:p>
            <a:r>
              <a:rPr lang="fr-FR" sz="1600" b="1" i="1" dirty="0">
                <a:solidFill>
                  <a:schemeClr val="bg2">
                    <a:lumMod val="50000"/>
                  </a:schemeClr>
                </a:solidFill>
                <a:latin typeface="+mj-lt"/>
              </a:rPr>
              <a:t>Q</a:t>
            </a:r>
            <a:r>
              <a:rPr lang="fr-FR" sz="1400" b="1" dirty="0">
                <a:solidFill>
                  <a:schemeClr val="bg2">
                    <a:lumMod val="50000"/>
                  </a:schemeClr>
                </a:solidFill>
                <a:latin typeface="+mj-lt"/>
              </a:rPr>
              <a:t>uand pouvez vous démarrer votre bilan ?</a:t>
            </a:r>
          </a:p>
          <a:p>
            <a:endParaRPr lang="fr-FR" sz="800" b="1" dirty="0">
              <a:solidFill>
                <a:schemeClr val="bg2">
                  <a:lumMod val="50000"/>
                </a:schemeClr>
              </a:solidFill>
              <a:latin typeface="+mj-lt"/>
            </a:endParaRPr>
          </a:p>
          <a:p>
            <a:r>
              <a:rPr lang="fr-FR" sz="1100" dirty="0">
                <a:latin typeface="+mj-lt"/>
              </a:rPr>
              <a:t>Démarrage possible sous 14 jours à partir de l’acceptation </a:t>
            </a:r>
          </a:p>
          <a:p>
            <a:r>
              <a:rPr lang="fr-FR" sz="1100" dirty="0">
                <a:latin typeface="+mj-lt"/>
              </a:rPr>
              <a:t>du devis</a:t>
            </a:r>
          </a:p>
        </p:txBody>
      </p:sp>
      <p:sp>
        <p:nvSpPr>
          <p:cNvPr id="4" name="ZoneTexte 3"/>
          <p:cNvSpPr txBox="1"/>
          <p:nvPr/>
        </p:nvSpPr>
        <p:spPr>
          <a:xfrm>
            <a:off x="3886770" y="3886200"/>
            <a:ext cx="2428875" cy="1323439"/>
          </a:xfrm>
          <a:prstGeom prst="rect">
            <a:avLst/>
          </a:prstGeom>
          <a:noFill/>
          <a:ln w="28575">
            <a:noFill/>
          </a:ln>
          <a:effectLst>
            <a:innerShdw blurRad="63500" dist="50800" dir="8100000">
              <a:prstClr val="black">
                <a:alpha val="50000"/>
              </a:prstClr>
            </a:innerShdw>
          </a:effectLst>
        </p:spPr>
        <p:txBody>
          <a:bodyPr wrap="square" rtlCol="0">
            <a:spAutoFit/>
          </a:bodyPr>
          <a:lstStyle/>
          <a:p>
            <a:pPr algn="ctr"/>
            <a:r>
              <a:rPr lang="fr-FR" sz="1200" b="1" dirty="0">
                <a:latin typeface="+mj-lt"/>
              </a:rPr>
              <a:t>Horaires </a:t>
            </a:r>
          </a:p>
          <a:p>
            <a:pPr algn="ctr"/>
            <a:endParaRPr lang="fr-FR" sz="800" b="1" dirty="0">
              <a:solidFill>
                <a:schemeClr val="bg2">
                  <a:lumMod val="50000"/>
                </a:schemeClr>
              </a:solidFill>
              <a:latin typeface="+mj-lt"/>
            </a:endParaRPr>
          </a:p>
          <a:p>
            <a:r>
              <a:rPr lang="fr-FR" sz="1200" b="1" dirty="0">
                <a:solidFill>
                  <a:schemeClr val="bg2">
                    <a:lumMod val="50000"/>
                  </a:schemeClr>
                </a:solidFill>
                <a:latin typeface="+mj-lt"/>
              </a:rPr>
              <a:t>Accueil du lundi au vendredi </a:t>
            </a:r>
          </a:p>
          <a:p>
            <a:r>
              <a:rPr lang="fr-FR" sz="1200" b="1" dirty="0">
                <a:solidFill>
                  <a:schemeClr val="bg2">
                    <a:lumMod val="50000"/>
                  </a:schemeClr>
                </a:solidFill>
                <a:latin typeface="+mj-lt"/>
              </a:rPr>
              <a:t>de 8h à 12h et de 13h30 à 18h.</a:t>
            </a:r>
          </a:p>
          <a:p>
            <a:endParaRPr lang="fr-FR" sz="1200" b="1" dirty="0">
              <a:solidFill>
                <a:schemeClr val="bg2">
                  <a:lumMod val="50000"/>
                </a:schemeClr>
              </a:solidFill>
              <a:latin typeface="+mj-lt"/>
            </a:endParaRPr>
          </a:p>
          <a:p>
            <a:r>
              <a:rPr lang="fr-FR" sz="1200" b="1" dirty="0">
                <a:solidFill>
                  <a:schemeClr val="bg2">
                    <a:lumMod val="50000"/>
                  </a:schemeClr>
                </a:solidFill>
                <a:latin typeface="+mj-lt"/>
              </a:rPr>
              <a:t>Possibilité de rendez vous également entre 12h et 13h30</a:t>
            </a:r>
          </a:p>
        </p:txBody>
      </p:sp>
      <p:sp>
        <p:nvSpPr>
          <p:cNvPr id="15" name="Rectangle 14"/>
          <p:cNvSpPr/>
          <p:nvPr/>
        </p:nvSpPr>
        <p:spPr>
          <a:xfrm>
            <a:off x="126575" y="3094112"/>
            <a:ext cx="954107" cy="3868876"/>
          </a:xfrm>
          <a:prstGeom prst="rect">
            <a:avLst/>
          </a:prstGeom>
        </p:spPr>
        <p:txBody>
          <a:bodyPr vert="vert270" wrap="square" anchor="ctr" anchorCtr="0">
            <a:spAutoFit/>
          </a:bodyPr>
          <a:lstStyle/>
          <a:p>
            <a:pPr algn="ctr"/>
            <a:r>
              <a:rPr lang="fr-FR" i="1" noProof="1">
                <a:latin typeface="Bradley Hand ITC" panose="03070402050302030203" pitchFamily="66" charset="0"/>
              </a:rPr>
              <a:t>« Il n’y a pas de bon vent </a:t>
            </a:r>
          </a:p>
          <a:p>
            <a:pPr algn="ctr"/>
            <a:r>
              <a:rPr lang="fr-FR" i="1" noProof="1">
                <a:latin typeface="Bradley Hand ITC" panose="03070402050302030203" pitchFamily="66" charset="0"/>
              </a:rPr>
              <a:t>pour celui qui ne sait où il va ».</a:t>
            </a:r>
          </a:p>
          <a:p>
            <a:pPr algn="ctr"/>
            <a:r>
              <a:rPr lang="fr-FR" sz="1400" i="1" noProof="1"/>
              <a:t>SENEQUE</a:t>
            </a:r>
          </a:p>
        </p:txBody>
      </p:sp>
      <p:pic>
        <p:nvPicPr>
          <p:cNvPr id="30" name="Picture 4" descr="http://blogtestipc.fr/wp-content/uploads/2013/07/nuages-bilan-competenc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9480" y="2856572"/>
            <a:ext cx="2905150" cy="1872208"/>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9440" y="618064"/>
            <a:ext cx="2307258" cy="864096"/>
          </a:xfrm>
          <a:prstGeom prst="rect">
            <a:avLst/>
          </a:prstGeom>
        </p:spPr>
      </p:pic>
      <p:sp>
        <p:nvSpPr>
          <p:cNvPr id="33" name="Espace réservé du texte 27"/>
          <p:cNvSpPr>
            <a:spLocks noGrp="1"/>
          </p:cNvSpPr>
          <p:nvPr>
            <p:ph type="body" sz="quarter" idx="19"/>
          </p:nvPr>
        </p:nvSpPr>
        <p:spPr>
          <a:xfrm>
            <a:off x="3415506" y="11372396"/>
            <a:ext cx="155621" cy="45719"/>
          </a:xfrm>
        </p:spPr>
        <p:txBody>
          <a:bodyPr/>
          <a:lstStyle/>
          <a:p>
            <a:pPr algn="r"/>
            <a:endParaRPr lang="fr-FR" b="0" noProof="1"/>
          </a:p>
        </p:txBody>
      </p:sp>
      <p:sp>
        <p:nvSpPr>
          <p:cNvPr id="34" name="Espace réservé du texte 27"/>
          <p:cNvSpPr>
            <a:spLocks noGrp="1"/>
          </p:cNvSpPr>
          <p:nvPr>
            <p:ph type="body" sz="quarter" idx="19"/>
          </p:nvPr>
        </p:nvSpPr>
        <p:spPr>
          <a:xfrm>
            <a:off x="3733056" y="7301229"/>
            <a:ext cx="2736304" cy="942341"/>
          </a:xfrm>
        </p:spPr>
        <p:txBody>
          <a:bodyPr/>
          <a:lstStyle/>
          <a:p>
            <a:pPr algn="ctr"/>
            <a:r>
              <a:rPr lang="fr-FR" sz="800" b="0" noProof="1"/>
              <a:t>Déclaration d’activité enregistrée sous le n°31 59 08224 59 auprès du préfet de la Région Nord Pas de Calais</a:t>
            </a:r>
          </a:p>
          <a:p>
            <a:pPr algn="ctr"/>
            <a:r>
              <a:rPr lang="fr-FR" sz="800" b="0" noProof="1"/>
              <a:t>SIRET : 753 936 145 00014</a:t>
            </a:r>
          </a:p>
        </p:txBody>
      </p:sp>
      <p:sp>
        <p:nvSpPr>
          <p:cNvPr id="2" name="ZoneTexte 1">
            <a:extLst>
              <a:ext uri="{FF2B5EF4-FFF2-40B4-BE49-F238E27FC236}">
                <a16:creationId xmlns:a16="http://schemas.microsoft.com/office/drawing/2014/main" id="{570DF3A7-A373-B041-8F4D-B843F0E213A0}"/>
              </a:ext>
            </a:extLst>
          </p:cNvPr>
          <p:cNvSpPr txBox="1"/>
          <p:nvPr/>
        </p:nvSpPr>
        <p:spPr>
          <a:xfrm>
            <a:off x="4628212" y="5456935"/>
            <a:ext cx="783488" cy="276999"/>
          </a:xfrm>
          <a:prstGeom prst="rect">
            <a:avLst/>
          </a:prstGeom>
          <a:noFill/>
        </p:spPr>
        <p:txBody>
          <a:bodyPr wrap="square" rtlCol="0">
            <a:spAutoFit/>
          </a:bodyPr>
          <a:lstStyle/>
          <a:p>
            <a:r>
              <a:rPr lang="fr-FR" sz="1200" b="1" dirty="0"/>
              <a:t>Adresse</a:t>
            </a:r>
          </a:p>
        </p:txBody>
      </p:sp>
      <p:sp>
        <p:nvSpPr>
          <p:cNvPr id="27" name="ZoneTexte 26">
            <a:extLst>
              <a:ext uri="{FF2B5EF4-FFF2-40B4-BE49-F238E27FC236}">
                <a16:creationId xmlns:a16="http://schemas.microsoft.com/office/drawing/2014/main" id="{35F7C270-2110-AB45-B33D-8E3FFC10237A}"/>
              </a:ext>
            </a:extLst>
          </p:cNvPr>
          <p:cNvSpPr txBox="1"/>
          <p:nvPr/>
        </p:nvSpPr>
        <p:spPr>
          <a:xfrm>
            <a:off x="1076748" y="2344957"/>
            <a:ext cx="1944215" cy="1246495"/>
          </a:xfrm>
          <a:prstGeom prst="rect">
            <a:avLst/>
          </a:prstGeom>
          <a:noFill/>
          <a:ln w="28575">
            <a:noFill/>
          </a:ln>
          <a:effectLst>
            <a:innerShdw blurRad="63500" dist="50800" dir="8100000">
              <a:prstClr val="black">
                <a:alpha val="50000"/>
              </a:prstClr>
            </a:innerShdw>
          </a:effectLst>
        </p:spPr>
        <p:txBody>
          <a:bodyPr wrap="square" rtlCol="0">
            <a:spAutoFit/>
          </a:bodyPr>
          <a:lstStyle/>
          <a:p>
            <a:pPr algn="ctr"/>
            <a:endParaRPr lang="fr-FR" sz="800" b="1" dirty="0">
              <a:solidFill>
                <a:schemeClr val="bg2">
                  <a:lumMod val="50000"/>
                </a:schemeClr>
              </a:solidFill>
              <a:latin typeface="+mj-lt"/>
            </a:endParaRPr>
          </a:p>
          <a:p>
            <a:r>
              <a:rPr lang="fr-FR" sz="1200" b="1" dirty="0">
                <a:solidFill>
                  <a:schemeClr val="bg2">
                    <a:lumMod val="25000"/>
                  </a:schemeClr>
                </a:solidFill>
                <a:latin typeface="+mj-lt"/>
              </a:rPr>
              <a:t>De 1500 à 2200 €</a:t>
            </a:r>
          </a:p>
          <a:p>
            <a:r>
              <a:rPr lang="fr-FR" sz="1100" dirty="0"/>
              <a:t>Coût déterminé en fonction de vos besoins et des objectifs définis lors de l’analyse de la demande (réalisée lors d’un entretien préalable gratuit)</a:t>
            </a:r>
          </a:p>
        </p:txBody>
      </p:sp>
      <p:pic>
        <p:nvPicPr>
          <p:cNvPr id="5" name="Image 4">
            <a:extLst>
              <a:ext uri="{FF2B5EF4-FFF2-40B4-BE49-F238E27FC236}">
                <a16:creationId xmlns:a16="http://schemas.microsoft.com/office/drawing/2014/main" id="{F243C850-6B12-BE43-8279-8EDD8816E9D8}"/>
              </a:ext>
            </a:extLst>
          </p:cNvPr>
          <p:cNvPicPr>
            <a:picLocks noChangeAspect="1"/>
          </p:cNvPicPr>
          <p:nvPr/>
        </p:nvPicPr>
        <p:blipFill>
          <a:blip r:embed="rId4"/>
          <a:stretch>
            <a:fillRect/>
          </a:stretch>
        </p:blipFill>
        <p:spPr>
          <a:xfrm>
            <a:off x="5480590" y="646730"/>
            <a:ext cx="797818" cy="797818"/>
          </a:xfrm>
          <a:prstGeom prst="rect">
            <a:avLst/>
          </a:prstGeom>
        </p:spPr>
      </p:pic>
      <p:pic>
        <p:nvPicPr>
          <p:cNvPr id="9" name="Image 8">
            <a:extLst>
              <a:ext uri="{FF2B5EF4-FFF2-40B4-BE49-F238E27FC236}">
                <a16:creationId xmlns:a16="http://schemas.microsoft.com/office/drawing/2014/main" id="{64F6D047-71FC-264E-95E6-F2B56DF3B367}"/>
              </a:ext>
            </a:extLst>
          </p:cNvPr>
          <p:cNvPicPr>
            <a:picLocks noChangeAspect="1"/>
          </p:cNvPicPr>
          <p:nvPr/>
        </p:nvPicPr>
        <p:blipFill>
          <a:blip r:embed="rId5"/>
          <a:stretch>
            <a:fillRect/>
          </a:stretch>
        </p:blipFill>
        <p:spPr>
          <a:xfrm>
            <a:off x="1515344" y="6430383"/>
            <a:ext cx="1181453" cy="504056"/>
          </a:xfrm>
          <a:prstGeom prst="rect">
            <a:avLst/>
          </a:prstGeom>
        </p:spPr>
      </p:pic>
      <p:sp>
        <p:nvSpPr>
          <p:cNvPr id="10" name="ZoneTexte 9">
            <a:extLst>
              <a:ext uri="{FF2B5EF4-FFF2-40B4-BE49-F238E27FC236}">
                <a16:creationId xmlns:a16="http://schemas.microsoft.com/office/drawing/2014/main" id="{6539D106-9EF0-304D-A924-EB181A052E51}"/>
              </a:ext>
            </a:extLst>
          </p:cNvPr>
          <p:cNvSpPr txBox="1"/>
          <p:nvPr/>
        </p:nvSpPr>
        <p:spPr>
          <a:xfrm>
            <a:off x="1443645" y="6941497"/>
            <a:ext cx="3154635" cy="584775"/>
          </a:xfrm>
          <a:prstGeom prst="rect">
            <a:avLst/>
          </a:prstGeom>
          <a:noFill/>
        </p:spPr>
        <p:txBody>
          <a:bodyPr wrap="square" rtlCol="0">
            <a:spAutoFit/>
          </a:bodyPr>
          <a:lstStyle/>
          <a:p>
            <a:r>
              <a:rPr lang="fr-FR" sz="800" dirty="0"/>
              <a:t>La certification qualité a été délivrée </a:t>
            </a:r>
          </a:p>
          <a:p>
            <a:r>
              <a:rPr lang="fr-FR" sz="800" dirty="0"/>
              <a:t>au titre de l’action suivante :</a:t>
            </a:r>
          </a:p>
          <a:p>
            <a:r>
              <a:rPr lang="fr-FR" sz="800" dirty="0"/>
              <a:t>BILANS DE COMPETENCES</a:t>
            </a:r>
          </a:p>
          <a:p>
            <a:r>
              <a:rPr lang="fr-FR" sz="800" dirty="0"/>
              <a:t>ACTIONS DE FORMATION</a:t>
            </a:r>
          </a:p>
        </p:txBody>
      </p:sp>
    </p:spTree>
    <p:extLst>
      <p:ext uri="{BB962C8B-B14F-4D97-AF65-F5344CB8AC3E}">
        <p14:creationId xmlns:p14="http://schemas.microsoft.com/office/powerpoint/2010/main" val="267125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4"/>
          </p:nvPr>
        </p:nvSpPr>
        <p:spPr>
          <a:xfrm>
            <a:off x="1202733" y="1138495"/>
            <a:ext cx="1841054" cy="3689329"/>
          </a:xfrm>
        </p:spPr>
        <p:txBody>
          <a:bodyPr/>
          <a:lstStyle/>
          <a:p>
            <a:pPr marL="171450" indent="-171450" algn="l" defTabSz="749808">
              <a:lnSpc>
                <a:spcPct val="100000"/>
              </a:lnSpc>
              <a:buClr>
                <a:schemeClr val="bg2">
                  <a:lumMod val="50000"/>
                </a:schemeClr>
              </a:buClr>
              <a:buFont typeface="Wingdings" pitchFamily="2" charset="2"/>
              <a:buChar char="q"/>
            </a:pPr>
            <a:r>
              <a:rPr lang="fr-FR" sz="1000" noProof="1">
                <a:latin typeface="Calibri"/>
              </a:rPr>
              <a:t>Votre métier ne vous convient plus et vous ne savez pas ce que vous voulez faire </a:t>
            </a:r>
          </a:p>
          <a:p>
            <a:pPr algn="l" defTabSz="749808">
              <a:lnSpc>
                <a:spcPct val="100000"/>
              </a:lnSpc>
              <a:buClr>
                <a:schemeClr val="bg2">
                  <a:lumMod val="50000"/>
                </a:schemeClr>
              </a:buClr>
            </a:pPr>
            <a:endParaRPr lang="fr-FR" sz="1000" noProof="1">
              <a:latin typeface="Calibri"/>
            </a:endParaRPr>
          </a:p>
          <a:p>
            <a:pPr marL="171450" indent="-171450" algn="l" defTabSz="749808">
              <a:lnSpc>
                <a:spcPct val="100000"/>
              </a:lnSpc>
              <a:buClr>
                <a:schemeClr val="bg2">
                  <a:lumMod val="50000"/>
                </a:schemeClr>
              </a:buClr>
              <a:buFont typeface="Wingdings" pitchFamily="2" charset="2"/>
              <a:buChar char="q"/>
            </a:pPr>
            <a:r>
              <a:rPr lang="fr-FR" sz="1000" noProof="1">
                <a:latin typeface="Calibri"/>
              </a:rPr>
              <a:t>Vous hésitez entre plusieurs pistes ou idées</a:t>
            </a:r>
          </a:p>
          <a:p>
            <a:pPr marL="171450" indent="-171450" algn="l" defTabSz="749808">
              <a:lnSpc>
                <a:spcPct val="100000"/>
              </a:lnSpc>
              <a:buClr>
                <a:schemeClr val="bg2">
                  <a:lumMod val="50000"/>
                </a:schemeClr>
              </a:buClr>
              <a:buFont typeface="Wingdings" pitchFamily="2" charset="2"/>
              <a:buChar char="q"/>
            </a:pPr>
            <a:endParaRPr lang="fr-FR" sz="1000" noProof="1">
              <a:latin typeface="Calibri"/>
            </a:endParaRPr>
          </a:p>
          <a:p>
            <a:pPr marL="171450" indent="-171450" algn="l" defTabSz="749808">
              <a:lnSpc>
                <a:spcPct val="100000"/>
              </a:lnSpc>
              <a:buClr>
                <a:schemeClr val="bg2">
                  <a:lumMod val="50000"/>
                </a:schemeClr>
              </a:buClr>
              <a:buFont typeface="Wingdings" pitchFamily="2" charset="2"/>
              <a:buChar char="q"/>
            </a:pPr>
            <a:r>
              <a:rPr lang="fr-FR" sz="1000" noProof="1">
                <a:latin typeface="Calibri"/>
              </a:rPr>
              <a:t>Vous pensez ou devez vous reconvertir</a:t>
            </a:r>
          </a:p>
          <a:p>
            <a:pPr marL="171450" indent="-171450" algn="l" defTabSz="749808">
              <a:lnSpc>
                <a:spcPct val="100000"/>
              </a:lnSpc>
              <a:buClr>
                <a:schemeClr val="bg2">
                  <a:lumMod val="50000"/>
                </a:schemeClr>
              </a:buClr>
              <a:buFont typeface="Wingdings" pitchFamily="2" charset="2"/>
              <a:buChar char="q"/>
            </a:pPr>
            <a:endParaRPr lang="fr-FR" sz="1000" noProof="1">
              <a:latin typeface="Calibri"/>
            </a:endParaRPr>
          </a:p>
          <a:p>
            <a:pPr marL="171450" indent="-171450" algn="l" defTabSz="749808">
              <a:lnSpc>
                <a:spcPct val="100000"/>
              </a:lnSpc>
              <a:buClr>
                <a:schemeClr val="bg2">
                  <a:lumMod val="50000"/>
                </a:schemeClr>
              </a:buClr>
              <a:buFont typeface="Wingdings" pitchFamily="2" charset="2"/>
              <a:buChar char="q"/>
            </a:pPr>
            <a:r>
              <a:rPr lang="fr-FR" sz="1000" noProof="1">
                <a:latin typeface="Calibri"/>
              </a:rPr>
              <a:t>Vous avez l’idée de créer une entreprise mais vous ne savez pas si c’est possible</a:t>
            </a:r>
          </a:p>
          <a:p>
            <a:pPr marL="171450" indent="-171450" algn="l" defTabSz="749808">
              <a:lnSpc>
                <a:spcPct val="100000"/>
              </a:lnSpc>
              <a:buClr>
                <a:schemeClr val="bg2">
                  <a:lumMod val="50000"/>
                </a:schemeClr>
              </a:buClr>
              <a:buFont typeface="Wingdings" pitchFamily="2" charset="2"/>
              <a:buChar char="q"/>
            </a:pPr>
            <a:endParaRPr lang="fr-FR" sz="1000" noProof="1">
              <a:latin typeface="Calibri"/>
            </a:endParaRPr>
          </a:p>
          <a:p>
            <a:pPr marL="171450" indent="-171450" algn="l" defTabSz="749808">
              <a:lnSpc>
                <a:spcPct val="100000"/>
              </a:lnSpc>
              <a:buClr>
                <a:schemeClr val="bg2">
                  <a:lumMod val="50000"/>
                </a:schemeClr>
              </a:buClr>
              <a:buFont typeface="Wingdings" pitchFamily="2" charset="2"/>
              <a:buChar char="q"/>
            </a:pPr>
            <a:r>
              <a:rPr lang="fr-FR" sz="1000" noProof="1">
                <a:latin typeface="Calibri"/>
              </a:rPr>
              <a:t>Vous avez besoin d’être accompagné(e) dans votre projet d’évolution professionnelle</a:t>
            </a:r>
          </a:p>
          <a:p>
            <a:pPr algn="l" defTabSz="749808">
              <a:lnSpc>
                <a:spcPct val="100000"/>
              </a:lnSpc>
              <a:buClr>
                <a:schemeClr val="bg2">
                  <a:lumMod val="25000"/>
                </a:schemeClr>
              </a:buClr>
            </a:pPr>
            <a:endParaRPr lang="fr-FR" sz="1000" noProof="1">
              <a:latin typeface="Calibri"/>
            </a:endParaRPr>
          </a:p>
          <a:p>
            <a:pPr marL="171450" indent="-171450" algn="l" defTabSz="749808">
              <a:lnSpc>
                <a:spcPct val="100000"/>
              </a:lnSpc>
              <a:buClr>
                <a:schemeClr val="bg2">
                  <a:lumMod val="50000"/>
                </a:schemeClr>
              </a:buClr>
              <a:buFont typeface="Wingdings" pitchFamily="2" charset="2"/>
              <a:buChar char="q"/>
            </a:pPr>
            <a:r>
              <a:rPr lang="fr-FR" sz="1000" noProof="1">
                <a:latin typeface="Calibri"/>
              </a:rPr>
              <a:t>Vous souhaitez faire un point sur votre carrière</a:t>
            </a:r>
          </a:p>
          <a:p>
            <a:pPr marL="0" indent="0" algn="l" defTabSz="749808">
              <a:lnSpc>
                <a:spcPct val="100000"/>
              </a:lnSpc>
              <a:buClr>
                <a:schemeClr val="bg2">
                  <a:lumMod val="25000"/>
                </a:schemeClr>
              </a:buClr>
              <a:buNone/>
            </a:pPr>
            <a:endParaRPr lang="fr-FR" sz="1000" b="1" i="0" baseline="0" noProof="1">
              <a:solidFill>
                <a:schemeClr val="tx1"/>
              </a:solidFill>
              <a:latin typeface="Calibri"/>
            </a:endParaRPr>
          </a:p>
        </p:txBody>
      </p:sp>
      <p:sp>
        <p:nvSpPr>
          <p:cNvPr id="8" name="Espace réservé du texte 7"/>
          <p:cNvSpPr>
            <a:spLocks noGrp="1"/>
          </p:cNvSpPr>
          <p:nvPr>
            <p:ph type="body" sz="quarter" idx="16"/>
          </p:nvPr>
        </p:nvSpPr>
        <p:spPr>
          <a:xfrm>
            <a:off x="3752087" y="1334508"/>
            <a:ext cx="2428875" cy="584088"/>
          </a:xfrm>
        </p:spPr>
        <p:txBody>
          <a:bodyPr/>
          <a:lstStyle/>
          <a:p>
            <a:r>
              <a:rPr lang="fr-FR" i="1" noProof="1">
                <a:solidFill>
                  <a:schemeClr val="bg2">
                    <a:lumMod val="50000"/>
                  </a:schemeClr>
                </a:solidFill>
              </a:rPr>
              <a:t>C</a:t>
            </a:r>
            <a:r>
              <a:rPr lang="fr-FR" sz="1600" noProof="1">
                <a:solidFill>
                  <a:schemeClr val="bg2">
                    <a:lumMod val="50000"/>
                  </a:schemeClr>
                </a:solidFill>
              </a:rPr>
              <a:t>omment se déroule le bilan ?</a:t>
            </a:r>
          </a:p>
          <a:p>
            <a:endParaRPr lang="fr-FR" noProof="1"/>
          </a:p>
        </p:txBody>
      </p:sp>
      <p:sp>
        <p:nvSpPr>
          <p:cNvPr id="4" name="Espace réservé du texte 3"/>
          <p:cNvSpPr>
            <a:spLocks noGrp="1"/>
          </p:cNvSpPr>
          <p:nvPr>
            <p:ph type="body" sz="quarter" idx="13"/>
          </p:nvPr>
        </p:nvSpPr>
        <p:spPr>
          <a:xfrm>
            <a:off x="0" y="2878088"/>
            <a:ext cx="1212776" cy="4536504"/>
          </a:xfrm>
        </p:spPr>
        <p:txBody>
          <a:bodyPr/>
          <a:lstStyle/>
          <a:p>
            <a:pPr marL="0" indent="0" defTabSz="749808">
              <a:lnSpc>
                <a:spcPct val="120000"/>
              </a:lnSpc>
              <a:buNone/>
            </a:pPr>
            <a:r>
              <a:rPr lang="fr-FR" sz="1100" noProof="1">
                <a:latin typeface="+mj-lt"/>
              </a:rPr>
              <a:t> Ce bilan vous permettra de faire le point sur votre situation,  de cerner vos atouts, votre potentiel et vos centres d’intérêts , de prendre du recul, de définir ou de vérifier votre projet professionnel et d’identifier les différentes  étapes de votre évolution professionnelle.</a:t>
            </a:r>
            <a:endParaRPr lang="fr-FR" sz="1100" b="0" i="0" baseline="0" noProof="1">
              <a:solidFill>
                <a:schemeClr val="tx1"/>
              </a:solidFill>
              <a:latin typeface="+mj-lt"/>
            </a:endParaRPr>
          </a:p>
        </p:txBody>
      </p:sp>
      <p:sp>
        <p:nvSpPr>
          <p:cNvPr id="9" name="Espace réservé du texte 8"/>
          <p:cNvSpPr>
            <a:spLocks noGrp="1"/>
          </p:cNvSpPr>
          <p:nvPr>
            <p:ph type="body" sz="quarter" idx="17"/>
          </p:nvPr>
        </p:nvSpPr>
        <p:spPr>
          <a:xfrm>
            <a:off x="3765975" y="1954441"/>
            <a:ext cx="2988162" cy="945560"/>
          </a:xfrm>
        </p:spPr>
        <p:txBody>
          <a:bodyPr/>
          <a:lstStyle/>
          <a:p>
            <a:r>
              <a:rPr lang="fr-FR" spc="-10" noProof="1"/>
              <a:t>Prestation personnalisable </a:t>
            </a:r>
          </a:p>
          <a:p>
            <a:r>
              <a:rPr lang="fr-FR" b="0" spc="-10" noProof="1"/>
              <a:t>Maximum 24 heures réparties </a:t>
            </a:r>
          </a:p>
          <a:p>
            <a:r>
              <a:rPr lang="fr-FR" b="0" spc="-10" noProof="1"/>
              <a:t>sur 6 à 8 semaines </a:t>
            </a:r>
          </a:p>
          <a:p>
            <a:r>
              <a:rPr lang="fr-FR" sz="1000" b="0" spc="-10" noProof="1"/>
              <a:t>(à raison d’un RDV par semaine en moyenne)</a:t>
            </a:r>
          </a:p>
          <a:p>
            <a:endParaRPr lang="fr-FR" spc="-10" noProof="1"/>
          </a:p>
        </p:txBody>
      </p:sp>
      <p:sp>
        <p:nvSpPr>
          <p:cNvPr id="10" name="Espace réservé du texte 9"/>
          <p:cNvSpPr>
            <a:spLocks noGrp="1"/>
          </p:cNvSpPr>
          <p:nvPr>
            <p:ph type="body" sz="quarter" idx="18"/>
          </p:nvPr>
        </p:nvSpPr>
        <p:spPr>
          <a:xfrm>
            <a:off x="3814762" y="2873705"/>
            <a:ext cx="2428875" cy="228600"/>
          </a:xfrm>
        </p:spPr>
        <p:txBody>
          <a:bodyPr/>
          <a:lstStyle/>
          <a:p>
            <a:pPr marL="0" marR="0" indent="0" algn="l" defTabSz="749808">
              <a:lnSpc>
                <a:spcPct val="100000"/>
              </a:lnSpc>
              <a:spcBef>
                <a:spcPts val="432"/>
              </a:spcBef>
              <a:buNone/>
            </a:pPr>
            <a:r>
              <a:rPr lang="fr-FR" sz="1200" b="1" noProof="1">
                <a:solidFill>
                  <a:schemeClr val="bg2">
                    <a:lumMod val="50000"/>
                  </a:schemeClr>
                </a:solidFill>
              </a:rPr>
              <a:t>En trois phases :</a:t>
            </a:r>
          </a:p>
          <a:p>
            <a:pPr marL="0" marR="0" indent="0" algn="l" defTabSz="749808">
              <a:lnSpc>
                <a:spcPct val="100000"/>
              </a:lnSpc>
              <a:spcBef>
                <a:spcPts val="432"/>
              </a:spcBef>
              <a:buNone/>
            </a:pPr>
            <a:endParaRPr lang="fr-FR" sz="1200" b="1" noProof="1"/>
          </a:p>
        </p:txBody>
      </p:sp>
      <p:sp>
        <p:nvSpPr>
          <p:cNvPr id="12" name="Espace réservé du texte 11"/>
          <p:cNvSpPr>
            <a:spLocks noGrp="1"/>
          </p:cNvSpPr>
          <p:nvPr>
            <p:ph type="body" sz="quarter" idx="23"/>
          </p:nvPr>
        </p:nvSpPr>
        <p:spPr>
          <a:xfrm>
            <a:off x="3855900" y="3166119"/>
            <a:ext cx="2808312" cy="2998839"/>
          </a:xfrm>
        </p:spPr>
        <p:txBody>
          <a:bodyPr/>
          <a:lstStyle/>
          <a:p>
            <a:pPr marL="228600" indent="-228600">
              <a:lnSpc>
                <a:spcPct val="100000"/>
              </a:lnSpc>
              <a:buClr>
                <a:schemeClr val="bg2">
                  <a:lumMod val="75000"/>
                </a:schemeClr>
              </a:buClr>
              <a:buFont typeface="+mj-lt"/>
              <a:buAutoNum type="arabicPeriod"/>
            </a:pPr>
            <a:r>
              <a:rPr lang="fr-FR" sz="1200" b="1" dirty="0">
                <a:solidFill>
                  <a:schemeClr val="tx1"/>
                </a:solidFill>
              </a:rPr>
              <a:t>Phase d’accueil </a:t>
            </a:r>
            <a:r>
              <a:rPr lang="fr-FR" sz="1200" dirty="0">
                <a:solidFill>
                  <a:schemeClr val="tx1"/>
                </a:solidFill>
              </a:rPr>
              <a:t>: Analyse de vos attentes et information sur le déroulement du bilan / Elaboration du planning prévisionnel</a:t>
            </a:r>
          </a:p>
          <a:p>
            <a:pPr marL="228600" indent="-228600">
              <a:buClr>
                <a:schemeClr val="bg2">
                  <a:lumMod val="75000"/>
                </a:schemeClr>
              </a:buClr>
              <a:buFont typeface="+mj-lt"/>
              <a:buAutoNum type="arabicPeriod"/>
            </a:pPr>
            <a:endParaRPr lang="fr-FR" sz="800" dirty="0">
              <a:solidFill>
                <a:schemeClr val="tx1"/>
              </a:solidFill>
            </a:endParaRPr>
          </a:p>
          <a:p>
            <a:pPr marL="228600" indent="-228600">
              <a:lnSpc>
                <a:spcPct val="100000"/>
              </a:lnSpc>
              <a:buClr>
                <a:schemeClr val="bg2">
                  <a:lumMod val="75000"/>
                </a:schemeClr>
              </a:buClr>
              <a:buFont typeface="+mj-lt"/>
              <a:buAutoNum type="arabicPeriod"/>
            </a:pPr>
            <a:r>
              <a:rPr lang="fr-FR" sz="1200" b="1" dirty="0">
                <a:solidFill>
                  <a:schemeClr val="tx1"/>
                </a:solidFill>
              </a:rPr>
              <a:t>Phase d’investigation </a:t>
            </a:r>
            <a:r>
              <a:rPr lang="fr-FR" sz="1200" dirty="0">
                <a:solidFill>
                  <a:schemeClr val="tx1"/>
                </a:solidFill>
              </a:rPr>
              <a:t>:  Analyse de votre parcours, de vos compétences, de vos intérêts, de vos aptitudes et de vos atouts personnels ;                   Identification de vos perspectives d’évolution</a:t>
            </a:r>
          </a:p>
          <a:p>
            <a:pPr marL="228600" indent="-228600">
              <a:buClr>
                <a:schemeClr val="bg2">
                  <a:lumMod val="75000"/>
                </a:schemeClr>
              </a:buClr>
              <a:buFont typeface="+mj-lt"/>
              <a:buAutoNum type="arabicPeriod"/>
            </a:pPr>
            <a:endParaRPr lang="fr-FR" sz="800" dirty="0">
              <a:solidFill>
                <a:schemeClr val="tx1"/>
              </a:solidFill>
            </a:endParaRPr>
          </a:p>
          <a:p>
            <a:pPr marL="228600" indent="-228600">
              <a:lnSpc>
                <a:spcPct val="100000"/>
              </a:lnSpc>
              <a:buClr>
                <a:schemeClr val="bg2">
                  <a:lumMod val="75000"/>
                </a:schemeClr>
              </a:buClr>
              <a:buFont typeface="+mj-lt"/>
              <a:buAutoNum type="arabicPeriod"/>
            </a:pPr>
            <a:r>
              <a:rPr lang="fr-FR" sz="1200" b="1" dirty="0">
                <a:solidFill>
                  <a:schemeClr val="tx1"/>
                </a:solidFill>
              </a:rPr>
              <a:t>Phase de conclusion </a:t>
            </a:r>
            <a:r>
              <a:rPr lang="fr-FR" sz="1200" dirty="0">
                <a:solidFill>
                  <a:schemeClr val="tx1"/>
                </a:solidFill>
              </a:rPr>
              <a:t>:  Validation de votre ou de vos projet(s) et élaboration  de votre plan d’action. Une synthèse vous sera remise en main propre.</a:t>
            </a:r>
          </a:p>
        </p:txBody>
      </p:sp>
      <p:sp>
        <p:nvSpPr>
          <p:cNvPr id="15" name="Espace réservé du texte 14"/>
          <p:cNvSpPr>
            <a:spLocks noGrp="1"/>
          </p:cNvSpPr>
          <p:nvPr>
            <p:ph type="body" sz="quarter" idx="24"/>
          </p:nvPr>
        </p:nvSpPr>
        <p:spPr>
          <a:xfrm>
            <a:off x="7641229" y="2121651"/>
            <a:ext cx="2428875" cy="642456"/>
          </a:xfrm>
        </p:spPr>
        <p:txBody>
          <a:bodyPr/>
          <a:lstStyle/>
          <a:p>
            <a:r>
              <a:rPr lang="fr-FR" sz="1200" b="1" noProof="1">
                <a:latin typeface="+mj-lt"/>
              </a:rPr>
              <a:t>Les moyens et outils mis à votre dispostion :</a:t>
            </a:r>
          </a:p>
        </p:txBody>
      </p:sp>
      <p:sp>
        <p:nvSpPr>
          <p:cNvPr id="17" name="Espace réservé du texte 16"/>
          <p:cNvSpPr>
            <a:spLocks noGrp="1"/>
          </p:cNvSpPr>
          <p:nvPr>
            <p:ph type="body" sz="quarter" idx="25"/>
          </p:nvPr>
        </p:nvSpPr>
        <p:spPr>
          <a:xfrm>
            <a:off x="7652717" y="2625275"/>
            <a:ext cx="2428875" cy="4194293"/>
          </a:xfrm>
        </p:spPr>
        <p:txBody>
          <a:bodyPr/>
          <a:lstStyle/>
          <a:p>
            <a:r>
              <a:rPr lang="fr-FR" b="0" noProof="1">
                <a:solidFill>
                  <a:schemeClr val="bg2">
                    <a:lumMod val="50000"/>
                  </a:schemeClr>
                </a:solidFill>
              </a:rPr>
              <a:t>Les outils sont choisis en fonction de vos objectifs et de vos besoins</a:t>
            </a:r>
          </a:p>
          <a:p>
            <a:endParaRPr lang="fr-FR" b="0" noProof="1"/>
          </a:p>
          <a:p>
            <a:r>
              <a:rPr lang="fr-FR" sz="1000" b="0" noProof="1"/>
              <a:t>Tests psychométriques fiables issus des Maisons d’Editions reconnues (HOGREFE, PEARSON) mesurant les capacités de raisonnement, les motivations, la personnalité</a:t>
            </a:r>
          </a:p>
          <a:p>
            <a:endParaRPr lang="fr-FR" sz="1000" b="0" noProof="1"/>
          </a:p>
          <a:p>
            <a:r>
              <a:rPr lang="fr-FR" sz="1000" b="0" noProof="1"/>
              <a:t>Exercices de réflexion écrits</a:t>
            </a:r>
          </a:p>
          <a:p>
            <a:endParaRPr lang="fr-FR" sz="1000" b="0" noProof="1"/>
          </a:p>
          <a:p>
            <a:r>
              <a:rPr lang="fr-FR" sz="1000" b="0" noProof="1"/>
              <a:t>Outils d’informations sur les métiers et les formations (Base de données PARCOUREO de la FONDATION JAE mise à disposition tout au long du bilan)</a:t>
            </a:r>
          </a:p>
          <a:p>
            <a:endParaRPr lang="fr-FR" sz="1000" b="0" noProof="1"/>
          </a:p>
          <a:p>
            <a:r>
              <a:rPr lang="fr-FR" sz="1000" b="0" noProof="1"/>
              <a:t>Supports d’auto investigation et de  guidance documentaire</a:t>
            </a:r>
          </a:p>
          <a:p>
            <a:endParaRPr lang="fr-FR" sz="1000" b="0" noProof="1"/>
          </a:p>
          <a:p>
            <a:r>
              <a:rPr lang="fr-FR" sz="1000" b="0" noProof="1"/>
              <a:t>Ateliers confrontation au marché de l’emploi</a:t>
            </a:r>
          </a:p>
          <a:p>
            <a:endParaRPr lang="fr-FR" sz="1000" b="0" noProof="1"/>
          </a:p>
          <a:p>
            <a:r>
              <a:rPr lang="fr-FR" sz="1000" b="0" noProof="1"/>
              <a:t>Prise de contact avec des professionnels (Enquêtes terrain…) et éventuellement des organismes extérieurs (pour décliner et affiner votre plan d’action)</a:t>
            </a:r>
          </a:p>
          <a:p>
            <a:endParaRPr lang="fr-FR" sz="1000" b="0" noProof="1"/>
          </a:p>
        </p:txBody>
      </p:sp>
      <p:sp>
        <p:nvSpPr>
          <p:cNvPr id="7" name="Espace réservé du texte 6"/>
          <p:cNvSpPr>
            <a:spLocks noGrp="1"/>
          </p:cNvSpPr>
          <p:nvPr>
            <p:ph type="body" sz="quarter" idx="15"/>
          </p:nvPr>
        </p:nvSpPr>
        <p:spPr>
          <a:xfrm>
            <a:off x="1180208" y="192936"/>
            <a:ext cx="1800200" cy="945560"/>
          </a:xfrm>
        </p:spPr>
        <p:txBody>
          <a:bodyPr/>
          <a:lstStyle/>
          <a:p>
            <a:pPr marL="0" indent="0" algn="l" defTabSz="749808">
              <a:lnSpc>
                <a:spcPct val="90000"/>
              </a:lnSpc>
              <a:spcBef>
                <a:spcPts val="720"/>
              </a:spcBef>
              <a:buNone/>
            </a:pPr>
            <a:r>
              <a:rPr lang="fr-FR" sz="2000" b="1" baseline="0" noProof="1">
                <a:solidFill>
                  <a:schemeClr val="bg2">
                    <a:lumMod val="50000"/>
                  </a:schemeClr>
                </a:solidFill>
                <a:latin typeface="Calibri"/>
                <a:ea typeface="+mn-ea"/>
                <a:cs typeface="+mn-cs"/>
              </a:rPr>
              <a:t>P</a:t>
            </a:r>
            <a:r>
              <a:rPr lang="fr-FR" sz="1800" b="1" i="0" baseline="0" noProof="1">
                <a:solidFill>
                  <a:schemeClr val="bg2">
                    <a:lumMod val="50000"/>
                  </a:schemeClr>
                </a:solidFill>
                <a:latin typeface="Calibri"/>
                <a:ea typeface="+mn-ea"/>
                <a:cs typeface="+mn-cs"/>
              </a:rPr>
              <a:t>ourquoi faire un bilan de compétences ?</a:t>
            </a:r>
          </a:p>
        </p:txBody>
      </p:sp>
      <p:pic>
        <p:nvPicPr>
          <p:cNvPr id="29" name="Picture 2" descr="http://debeyre.etab.ac-lille.fr/IMG/arton58.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
                    </a14:imgEffect>
                  </a14:imgLayer>
                </a14:imgProps>
              </a:ext>
              <a:ext uri="{28A0092B-C50C-407E-A947-70E740481C1C}">
                <a14:useLocalDpi xmlns:a14="http://schemas.microsoft.com/office/drawing/2010/main" val="0"/>
              </a:ext>
            </a:extLst>
          </a:blip>
          <a:srcRect/>
          <a:stretch>
            <a:fillRect/>
          </a:stretch>
        </p:blipFill>
        <p:spPr bwMode="auto">
          <a:xfrm>
            <a:off x="7904498" y="274400"/>
            <a:ext cx="1728192" cy="1728192"/>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u texte 8"/>
          <p:cNvSpPr>
            <a:spLocks noGrp="1"/>
          </p:cNvSpPr>
          <p:nvPr>
            <p:ph type="body" sz="quarter" idx="17"/>
          </p:nvPr>
        </p:nvSpPr>
        <p:spPr>
          <a:xfrm>
            <a:off x="3826610" y="6247287"/>
            <a:ext cx="2611858" cy="1167305"/>
          </a:xfrm>
        </p:spPr>
        <p:txBody>
          <a:bodyPr/>
          <a:lstStyle/>
          <a:p>
            <a:r>
              <a:rPr lang="fr-FR" sz="1600" spc="-10" noProof="1"/>
              <a:t>E</a:t>
            </a:r>
            <a:r>
              <a:rPr lang="fr-FR" spc="-10" noProof="1"/>
              <a:t>valuation post bilan et Entretien de suivi proposé à 6 mois </a:t>
            </a:r>
            <a:r>
              <a:rPr lang="fr-FR" sz="1000" b="0" spc="-10" noProof="1"/>
              <a:t>afin de faire le point sur votre avancée et proposer des mesures correctives</a:t>
            </a:r>
          </a:p>
        </p:txBody>
      </p:sp>
      <p:sp>
        <p:nvSpPr>
          <p:cNvPr id="14" name="Espace réservé du texte 6">
            <a:extLst>
              <a:ext uri="{FF2B5EF4-FFF2-40B4-BE49-F238E27FC236}">
                <a16:creationId xmlns:a16="http://schemas.microsoft.com/office/drawing/2014/main" id="{4BB6DF35-95C4-0943-9EA1-1ADF2FBDB8F9}"/>
              </a:ext>
            </a:extLst>
          </p:cNvPr>
          <p:cNvSpPr txBox="1">
            <a:spLocks/>
          </p:cNvSpPr>
          <p:nvPr/>
        </p:nvSpPr>
        <p:spPr>
          <a:xfrm>
            <a:off x="1212776" y="4852692"/>
            <a:ext cx="1800200" cy="648072"/>
          </a:xfrm>
          <a:prstGeom prst="rect">
            <a:avLst/>
          </a:prstGeom>
        </p:spPr>
        <p:txBody>
          <a:bodyPr lIns="101882" tIns="50941" rIns="101882" bIns="50941">
            <a:noAutofit/>
          </a:bodyPr>
          <a:lstStyle>
            <a:lvl1pPr marL="0" indent="0" algn="l" rtl="0" eaLnBrk="1" latinLnBrk="0" hangingPunct="1">
              <a:lnSpc>
                <a:spcPct val="100000"/>
              </a:lnSpc>
              <a:spcBef>
                <a:spcPts val="0"/>
              </a:spcBef>
              <a:buClr>
                <a:schemeClr val="accent1"/>
              </a:buClr>
              <a:buSzPct val="80000"/>
              <a:buFont typeface="Wingdings 2"/>
              <a:buNone/>
              <a:defRPr kumimoji="0" sz="900" b="0" i="1" kern="1200" baseline="0">
                <a:solidFill>
                  <a:schemeClr val="tx1"/>
                </a:solidFill>
                <a:latin typeface="+mn-lt"/>
                <a:ea typeface="+mn-ea"/>
                <a:cs typeface="+mn-cs"/>
              </a:defRPr>
            </a:lvl1pPr>
            <a:lvl2pPr marL="0" indent="0" algn="l" rtl="0" eaLnBrk="1" latinLnBrk="0" hangingPunct="1">
              <a:lnSpc>
                <a:spcPct val="100000"/>
              </a:lnSpc>
              <a:spcBef>
                <a:spcPts val="1000"/>
              </a:spcBef>
              <a:buClr>
                <a:schemeClr val="accent1"/>
              </a:buClr>
              <a:buFont typeface="Verdana"/>
              <a:buNone/>
              <a:defRPr kumimoji="0" sz="1000" kern="1200">
                <a:solidFill>
                  <a:schemeClr val="tx1"/>
                </a:solidFill>
                <a:latin typeface="+mn-lt"/>
                <a:ea typeface="+mn-ea"/>
                <a:cs typeface="+mn-cs"/>
              </a:defRPr>
            </a:lvl2pPr>
            <a:lvl3pPr marL="0" indent="0" algn="l" rtl="0" eaLnBrk="1" latinLnBrk="0" hangingPunct="1">
              <a:lnSpc>
                <a:spcPct val="100000"/>
              </a:lnSpc>
              <a:spcBef>
                <a:spcPts val="1000"/>
              </a:spcBef>
              <a:buClr>
                <a:schemeClr val="accent2"/>
              </a:buClr>
              <a:buFont typeface="Wingdings 2"/>
              <a:buNone/>
              <a:defRPr kumimoji="0" sz="1000" kern="1200">
                <a:solidFill>
                  <a:schemeClr val="tx1"/>
                </a:solidFill>
                <a:latin typeface="+mn-lt"/>
                <a:ea typeface="+mn-ea"/>
                <a:cs typeface="+mn-cs"/>
              </a:defRPr>
            </a:lvl3pPr>
            <a:lvl4pPr marL="0" indent="0" algn="l" rtl="0" eaLnBrk="1" latinLnBrk="0" hangingPunct="1">
              <a:lnSpc>
                <a:spcPct val="100000"/>
              </a:lnSpc>
              <a:spcBef>
                <a:spcPts val="1000"/>
              </a:spcBef>
              <a:buClr>
                <a:schemeClr val="accent3"/>
              </a:buClr>
              <a:buFont typeface="Wingdings 2"/>
              <a:buNone/>
              <a:defRPr kumimoji="0" sz="1000" kern="1200">
                <a:solidFill>
                  <a:schemeClr val="tx1"/>
                </a:solidFill>
                <a:latin typeface="+mn-lt"/>
                <a:ea typeface="+mn-ea"/>
                <a:cs typeface="+mn-cs"/>
              </a:defRPr>
            </a:lvl4pPr>
            <a:lvl5pPr marL="0" indent="0" algn="l" rtl="0" eaLnBrk="1" latinLnBrk="0" hangingPunct="1">
              <a:lnSpc>
                <a:spcPct val="100000"/>
              </a:lnSpc>
              <a:spcBef>
                <a:spcPts val="1000"/>
              </a:spcBef>
              <a:buClr>
                <a:schemeClr val="accent4"/>
              </a:buClr>
              <a:buFont typeface="Wingdings 2"/>
              <a:buNone/>
              <a:defRPr kumimoji="0" sz="1000" kern="1200">
                <a:solidFill>
                  <a:schemeClr val="tx1"/>
                </a:solidFill>
                <a:latin typeface="+mn-lt"/>
                <a:ea typeface="+mn-ea"/>
                <a:cs typeface="+mn-cs"/>
              </a:defRPr>
            </a:lvl5pPr>
            <a:lvl6pPr marL="1681060" indent="-203765" algn="l" rtl="0" eaLnBrk="1" latinLnBrk="0" hangingPunct="1">
              <a:lnSpc>
                <a:spcPct val="100000"/>
              </a:lnSpc>
              <a:spcBef>
                <a:spcPct val="20000"/>
              </a:spcBef>
              <a:buClr>
                <a:schemeClr val="accent5"/>
              </a:buClr>
              <a:buFont typeface="Wingdings 2"/>
              <a:buChar char=""/>
              <a:defRPr kumimoji="0" sz="2200" kern="1200">
                <a:solidFill>
                  <a:schemeClr val="tx1"/>
                </a:solidFill>
                <a:latin typeface="+mn-lt"/>
                <a:ea typeface="+mn-ea"/>
                <a:cs typeface="+mn-cs"/>
              </a:defRPr>
            </a:lvl6pPr>
            <a:lvl7pPr marL="1915390" indent="-203765" algn="l" rtl="0" eaLnBrk="1" latinLnBrk="0" hangingPunct="1">
              <a:lnSpc>
                <a:spcPct val="100000"/>
              </a:lnSpc>
              <a:spcBef>
                <a:spcPct val="20000"/>
              </a:spcBef>
              <a:buClr>
                <a:schemeClr val="accent6"/>
              </a:buClr>
              <a:buFont typeface="Wingdings 2"/>
              <a:buChar char=""/>
              <a:defRPr kumimoji="0" sz="2200" kern="1200">
                <a:solidFill>
                  <a:schemeClr val="tx1"/>
                </a:solidFill>
                <a:latin typeface="+mn-lt"/>
                <a:ea typeface="+mn-ea"/>
                <a:cs typeface="+mn-cs"/>
              </a:defRPr>
            </a:lvl7pPr>
            <a:lvl8pPr marL="2139531" indent="-203765" algn="l" rtl="0" eaLnBrk="1" latinLnBrk="0" hangingPunct="1">
              <a:lnSpc>
                <a:spcPct val="100000"/>
              </a:lnSpc>
              <a:spcBef>
                <a:spcPct val="20000"/>
              </a:spcBef>
              <a:buClr>
                <a:schemeClr val="accent6"/>
              </a:buClr>
              <a:buFont typeface="Wingdings 2"/>
              <a:buChar char=""/>
              <a:defRPr kumimoji="0" sz="2200" kern="1200">
                <a:solidFill>
                  <a:schemeClr val="tx1"/>
                </a:solidFill>
                <a:latin typeface="+mn-lt"/>
                <a:ea typeface="+mn-ea"/>
                <a:cs typeface="+mn-cs"/>
              </a:defRPr>
            </a:lvl8pPr>
            <a:lvl9pPr marL="2373861" indent="-203765" algn="l" rtl="0" eaLnBrk="1" latinLnBrk="0" hangingPunct="1">
              <a:lnSpc>
                <a:spcPct val="100000"/>
              </a:lnSpc>
              <a:spcBef>
                <a:spcPct val="20000"/>
              </a:spcBef>
              <a:buClr>
                <a:schemeClr val="accent6"/>
              </a:buClr>
              <a:buFont typeface="Wingdings 2"/>
              <a:buChar char=""/>
              <a:defRPr kumimoji="0" sz="2200" kern="1200">
                <a:solidFill>
                  <a:schemeClr val="tx1"/>
                </a:solidFill>
                <a:latin typeface="+mn-lt"/>
                <a:ea typeface="+mn-ea"/>
                <a:cs typeface="+mn-cs"/>
              </a:defRPr>
            </a:lvl9pPr>
            <a:extLst/>
          </a:lstStyle>
          <a:p>
            <a:pPr defTabSz="749808">
              <a:lnSpc>
                <a:spcPct val="90000"/>
              </a:lnSpc>
              <a:spcBef>
                <a:spcPts val="720"/>
              </a:spcBef>
            </a:pPr>
            <a:r>
              <a:rPr lang="fr-FR" sz="2000" b="1" noProof="1">
                <a:solidFill>
                  <a:schemeClr val="bg2">
                    <a:lumMod val="50000"/>
                  </a:schemeClr>
                </a:solidFill>
                <a:latin typeface="Calibri"/>
              </a:rPr>
              <a:t>L</a:t>
            </a:r>
            <a:r>
              <a:rPr lang="fr-FR" sz="2000" b="1" i="0" noProof="1">
                <a:solidFill>
                  <a:schemeClr val="bg2">
                    <a:lumMod val="50000"/>
                  </a:schemeClr>
                </a:solidFill>
                <a:latin typeface="Calibri"/>
              </a:rPr>
              <a:t>es Résultats attendus</a:t>
            </a:r>
          </a:p>
        </p:txBody>
      </p:sp>
      <p:sp>
        <p:nvSpPr>
          <p:cNvPr id="2" name="Rectangle 1">
            <a:extLst>
              <a:ext uri="{FF2B5EF4-FFF2-40B4-BE49-F238E27FC236}">
                <a16:creationId xmlns:a16="http://schemas.microsoft.com/office/drawing/2014/main" id="{CE4FF08E-D52E-D040-B400-4E02DE476EF5}"/>
              </a:ext>
            </a:extLst>
          </p:cNvPr>
          <p:cNvSpPr/>
          <p:nvPr/>
        </p:nvSpPr>
        <p:spPr>
          <a:xfrm>
            <a:off x="1180208" y="5489728"/>
            <a:ext cx="1954259" cy="2308324"/>
          </a:xfrm>
          <a:prstGeom prst="rect">
            <a:avLst/>
          </a:prstGeom>
        </p:spPr>
        <p:txBody>
          <a:bodyPr wrap="square">
            <a:spAutoFit/>
          </a:bodyPr>
          <a:lstStyle/>
          <a:p>
            <a:pPr marL="171450" indent="-171450" defTabSz="749808">
              <a:buClr>
                <a:schemeClr val="bg2">
                  <a:lumMod val="50000"/>
                </a:schemeClr>
              </a:buClr>
              <a:buFont typeface="Wingdings" pitchFamily="2" charset="2"/>
              <a:buChar char="q"/>
            </a:pPr>
            <a:r>
              <a:rPr lang="fr-FR" sz="1000" b="1" noProof="1">
                <a:latin typeface="Calibri"/>
              </a:rPr>
              <a:t>Faire le point sur vos compétences personnelles et professionnelles</a:t>
            </a:r>
          </a:p>
          <a:p>
            <a:pPr marL="171450" indent="-171450" defTabSz="749808">
              <a:buClr>
                <a:schemeClr val="bg2">
                  <a:lumMod val="50000"/>
                </a:schemeClr>
              </a:buClr>
              <a:buFont typeface="Wingdings" pitchFamily="2" charset="2"/>
              <a:buChar char="q"/>
            </a:pPr>
            <a:endParaRPr lang="fr-FR" sz="800" b="1" noProof="1">
              <a:latin typeface="Calibri"/>
            </a:endParaRPr>
          </a:p>
          <a:p>
            <a:pPr marL="171450" indent="-171450" defTabSz="749808">
              <a:buClr>
                <a:schemeClr val="bg2">
                  <a:lumMod val="50000"/>
                </a:schemeClr>
              </a:buClr>
              <a:buFont typeface="Wingdings" pitchFamily="2" charset="2"/>
              <a:buChar char="q"/>
            </a:pPr>
            <a:r>
              <a:rPr lang="fr-FR" sz="1000" b="1" noProof="1">
                <a:latin typeface="Calibri"/>
              </a:rPr>
              <a:t>Identifier vos potentiels et aspirations pour dégager de nouvelles pistes de réorientation ou d’évolution</a:t>
            </a:r>
          </a:p>
          <a:p>
            <a:pPr marL="171450" indent="-171450" defTabSz="749808">
              <a:buClr>
                <a:schemeClr val="bg2">
                  <a:lumMod val="50000"/>
                </a:schemeClr>
              </a:buClr>
              <a:buFont typeface="Wingdings" pitchFamily="2" charset="2"/>
              <a:buChar char="q"/>
            </a:pPr>
            <a:endParaRPr lang="fr-FR" sz="800" b="1" noProof="1">
              <a:latin typeface="Calibri"/>
            </a:endParaRPr>
          </a:p>
          <a:p>
            <a:pPr marL="171450" indent="-171450" defTabSz="749808">
              <a:buClr>
                <a:schemeClr val="bg2">
                  <a:lumMod val="50000"/>
                </a:schemeClr>
              </a:buClr>
              <a:buFont typeface="Wingdings" pitchFamily="2" charset="2"/>
              <a:buChar char="q"/>
            </a:pPr>
            <a:r>
              <a:rPr lang="fr-FR" sz="1000" b="1" noProof="1">
                <a:latin typeface="Calibri"/>
              </a:rPr>
              <a:t>Elaborer et valider votre projet </a:t>
            </a:r>
          </a:p>
          <a:p>
            <a:pPr defTabSz="749808">
              <a:buClr>
                <a:schemeClr val="bg2">
                  <a:lumMod val="50000"/>
                </a:schemeClr>
              </a:buClr>
            </a:pPr>
            <a:endParaRPr lang="fr-FR" sz="800" b="1" noProof="1">
              <a:latin typeface="Calibri"/>
            </a:endParaRPr>
          </a:p>
          <a:p>
            <a:pPr marL="171450" indent="-171450" defTabSz="749808">
              <a:buClr>
                <a:schemeClr val="bg2">
                  <a:lumMod val="50000"/>
                </a:schemeClr>
              </a:buClr>
              <a:buFont typeface="Wingdings" pitchFamily="2" charset="2"/>
              <a:buChar char="q"/>
            </a:pPr>
            <a:r>
              <a:rPr lang="fr-FR" sz="1000" b="1" noProof="1">
                <a:latin typeface="Calibri"/>
              </a:rPr>
              <a:t>Chercher un plan d’action permettant de le concrétiser</a:t>
            </a:r>
          </a:p>
          <a:p>
            <a:pPr defTabSz="749808">
              <a:buClr>
                <a:schemeClr val="bg2">
                  <a:lumMod val="25000"/>
                </a:schemeClr>
              </a:buClr>
            </a:pPr>
            <a:endParaRPr lang="fr-FR" sz="1000" b="1" noProof="1">
              <a:latin typeface="Calibri"/>
            </a:endParaRPr>
          </a:p>
        </p:txBody>
      </p:sp>
      <p:sp>
        <p:nvSpPr>
          <p:cNvPr id="3" name="Rectangle 2">
            <a:extLst>
              <a:ext uri="{FF2B5EF4-FFF2-40B4-BE49-F238E27FC236}">
                <a16:creationId xmlns:a16="http://schemas.microsoft.com/office/drawing/2014/main" id="{61525434-D9A5-694A-BA22-CF933208A274}"/>
              </a:ext>
            </a:extLst>
          </p:cNvPr>
          <p:cNvSpPr/>
          <p:nvPr/>
        </p:nvSpPr>
        <p:spPr>
          <a:xfrm>
            <a:off x="3826610" y="7110680"/>
            <a:ext cx="3013732" cy="246221"/>
          </a:xfrm>
          <a:prstGeom prst="rect">
            <a:avLst/>
          </a:prstGeom>
        </p:spPr>
        <p:txBody>
          <a:bodyPr wrap="square">
            <a:spAutoFit/>
          </a:bodyPr>
          <a:lstStyle/>
          <a:p>
            <a:r>
              <a:rPr lang="fr-FR" sz="1000" noProof="1">
                <a:solidFill>
                  <a:schemeClr val="bg2">
                    <a:lumMod val="50000"/>
                  </a:schemeClr>
                </a:solidFill>
              </a:rPr>
              <a:t>(résulats de l’enquête dispobibles sur simple demande)</a:t>
            </a:r>
          </a:p>
        </p:txBody>
      </p:sp>
      <p:sp>
        <p:nvSpPr>
          <p:cNvPr id="6" name="ZoneTexte 5">
            <a:extLst>
              <a:ext uri="{FF2B5EF4-FFF2-40B4-BE49-F238E27FC236}">
                <a16:creationId xmlns:a16="http://schemas.microsoft.com/office/drawing/2014/main" id="{13FBF3A6-7E88-144E-83B3-AC49A62E0CD2}"/>
              </a:ext>
            </a:extLst>
          </p:cNvPr>
          <p:cNvSpPr txBox="1"/>
          <p:nvPr/>
        </p:nvSpPr>
        <p:spPr>
          <a:xfrm>
            <a:off x="8055325" y="6967055"/>
            <a:ext cx="2026267" cy="830997"/>
          </a:xfrm>
          <a:prstGeom prst="rect">
            <a:avLst/>
          </a:prstGeom>
          <a:noFill/>
        </p:spPr>
        <p:txBody>
          <a:bodyPr wrap="square" rtlCol="0">
            <a:spAutoFit/>
          </a:bodyPr>
          <a:lstStyle/>
          <a:p>
            <a:r>
              <a:rPr lang="fr-FR" sz="1000" b="1" spc="-10" noProof="1"/>
              <a:t>Avec une alternance </a:t>
            </a:r>
            <a:r>
              <a:rPr lang="fr-FR" sz="1000" b="1" noProof="1">
                <a:latin typeface="+mj-lt"/>
              </a:rPr>
              <a:t>d’entretiens</a:t>
            </a:r>
            <a:r>
              <a:rPr lang="fr-FR" sz="1000" b="1" spc="-10" noProof="1"/>
              <a:t>, de démarches et d’enquêtes à mener</a:t>
            </a:r>
          </a:p>
          <a:p>
            <a:endParaRPr lang="fr-FR" dirty="0"/>
          </a:p>
        </p:txBody>
      </p:sp>
      <p:sp>
        <p:nvSpPr>
          <p:cNvPr id="11" name="ZoneTexte 10">
            <a:extLst>
              <a:ext uri="{FF2B5EF4-FFF2-40B4-BE49-F238E27FC236}">
                <a16:creationId xmlns:a16="http://schemas.microsoft.com/office/drawing/2014/main" id="{80AD2B53-3FF0-6247-A01C-D0001D2E803E}"/>
              </a:ext>
            </a:extLst>
          </p:cNvPr>
          <p:cNvSpPr txBox="1"/>
          <p:nvPr/>
        </p:nvSpPr>
        <p:spPr>
          <a:xfrm>
            <a:off x="3758473" y="192936"/>
            <a:ext cx="2541452" cy="984885"/>
          </a:xfrm>
          <a:prstGeom prst="rect">
            <a:avLst/>
          </a:prstGeom>
          <a:noFill/>
        </p:spPr>
        <p:txBody>
          <a:bodyPr wrap="square" rtlCol="0">
            <a:spAutoFit/>
          </a:bodyPr>
          <a:lstStyle/>
          <a:p>
            <a:r>
              <a:rPr lang="fr-FR" sz="2000" b="1" i="1" dirty="0">
                <a:solidFill>
                  <a:schemeClr val="bg2">
                    <a:lumMod val="50000"/>
                  </a:schemeClr>
                </a:solidFill>
                <a:latin typeface="+mj-lt"/>
              </a:rPr>
              <a:t>P</a:t>
            </a:r>
            <a:r>
              <a:rPr lang="fr-FR" b="1" i="1" dirty="0">
                <a:solidFill>
                  <a:schemeClr val="bg2">
                    <a:lumMod val="50000"/>
                  </a:schemeClr>
                </a:solidFill>
                <a:latin typeface="+mj-lt"/>
              </a:rPr>
              <a:t>our qui </a:t>
            </a:r>
            <a:r>
              <a:rPr lang="fr-FR" sz="2000" b="1" i="1" dirty="0">
                <a:solidFill>
                  <a:schemeClr val="bg2">
                    <a:lumMod val="50000"/>
                  </a:schemeClr>
                </a:solidFill>
                <a:latin typeface="+mj-lt"/>
              </a:rPr>
              <a:t>?</a:t>
            </a:r>
            <a:r>
              <a:rPr lang="fr-FR" sz="2000" b="1" dirty="0">
                <a:solidFill>
                  <a:schemeClr val="bg2">
                    <a:lumMod val="50000"/>
                  </a:schemeClr>
                </a:solidFill>
                <a:latin typeface="+mj-lt"/>
              </a:rPr>
              <a:t> : </a:t>
            </a:r>
          </a:p>
          <a:p>
            <a:endParaRPr lang="fr-FR" sz="200" dirty="0"/>
          </a:p>
          <a:p>
            <a:r>
              <a:rPr lang="fr-FR" sz="1200" dirty="0"/>
              <a:t>Salariés du public, salariés du privé, demandeurs d’emploi, indépendants </a:t>
            </a:r>
          </a:p>
          <a:p>
            <a:r>
              <a:rPr lang="fr-FR" sz="1200" b="1" dirty="0"/>
              <a:t>(Pas de prérequis)</a:t>
            </a:r>
          </a:p>
        </p:txBody>
      </p:sp>
    </p:spTree>
    <p:extLst>
      <p:ext uri="{BB962C8B-B14F-4D97-AF65-F5344CB8AC3E}">
        <p14:creationId xmlns:p14="http://schemas.microsoft.com/office/powerpoint/2010/main" val="653308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Solstice</Template>
  <TotalTime>0</TotalTime>
  <Words>713</Words>
  <Application>Microsoft Macintosh PowerPoint</Application>
  <PresentationFormat>Personnalisé</PresentationFormat>
  <Paragraphs>97</Paragraphs>
  <Slides>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vt:i4>
      </vt:variant>
    </vt:vector>
  </HeadingPairs>
  <TitlesOfParts>
    <vt:vector size="11" baseType="lpstr">
      <vt:lpstr>Arial</vt:lpstr>
      <vt:lpstr>Bradley Hand ITC</vt:lpstr>
      <vt:lpstr>Calibri</vt:lpstr>
      <vt:lpstr>Cambria</vt:lpstr>
      <vt:lpstr>Gill Sans MT</vt:lpstr>
      <vt:lpstr>Verdana</vt:lpstr>
      <vt:lpstr>Wingdings</vt:lpstr>
      <vt:lpstr>Wingdings 2</vt:lpstr>
      <vt:lpstr>Solstice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2023-07-17T14:02:13Z</cp:lastPrinted>
  <dcterms:created xsi:type="dcterms:W3CDTF">2013-09-18T14:46:40Z</dcterms:created>
  <dcterms:modified xsi:type="dcterms:W3CDTF">2023-07-18T09:56:38Z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TC031128309991</vt:lpwstr>
  </property>
</Properties>
</file>